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674" r:id="rId4"/>
  </p:sldMasterIdLst>
  <p:notesMasterIdLst>
    <p:notesMasterId r:id="rId6"/>
  </p:notesMasterIdLst>
  <p:handoutMasterIdLst>
    <p:handoutMasterId r:id="rId16"/>
  </p:handoutMasterIdLst>
  <p:sldIdLst>
    <p:sldId id="256" r:id="rId5"/>
    <p:sldId id="257" r:id="rId7"/>
    <p:sldId id="258" r:id="rId8"/>
    <p:sldId id="259" r:id="rId9"/>
    <p:sldId id="260" r:id="rId10"/>
    <p:sldId id="261" r:id="rId11"/>
    <p:sldId id="265" r:id="rId12"/>
    <p:sldId id="267" r:id="rId13"/>
    <p:sldId id="266" r:id="rId14"/>
    <p:sldId id="268" r:id="rId1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2"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诗赋才华" initials="诗赋才华" lastIdx="1" clrIdx="0"/>
  <p:cmAuthor id="2" name="郑 雨轩" initials="郑" lastIdx="5"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202"/>
        <p:guide pos="3840"/>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0" Type="http://schemas.openxmlformats.org/officeDocument/2006/relationships/commentAuthors" Target="commentAuthors.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27FDB8B-7D06-4ED0-8263-372E4FA3762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7208A1-D38D-C548-96DE-88E99097BFF9}"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0C7E020-6CBB-4D06-BEA9-43822252DB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2C51D4-778B-4CC4-AD6C-905EE3BF9E8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C7E020-6CBB-4D06-BEA9-43822252DB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2C51D4-778B-4CC4-AD6C-905EE3BF9E80}"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0C7E020-6CBB-4D06-BEA9-43822252DB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2C51D4-778B-4CC4-AD6C-905EE3BF9E8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0C7E020-6CBB-4D06-BEA9-43822252DB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2C51D4-778B-4CC4-AD6C-905EE3BF9E80}"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0C7E020-6CBB-4D06-BEA9-43822252DB5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22C51D4-778B-4CC4-AD6C-905EE3BF9E80}"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0C7E020-6CBB-4D06-BEA9-43822252DB5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22C51D4-778B-4CC4-AD6C-905EE3BF9E80}"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C7E020-6CBB-4D06-BEA9-43822252DB5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22C51D4-778B-4CC4-AD6C-905EE3BF9E80}"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0C7E020-6CBB-4D06-BEA9-43822252DB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2C51D4-778B-4CC4-AD6C-905EE3BF9E80}"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0C7E020-6CBB-4D06-BEA9-43822252DB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2C51D4-778B-4CC4-AD6C-905EE3BF9E8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C7E020-6CBB-4D06-BEA9-43822252DB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2C51D4-778B-4CC4-AD6C-905EE3BF9E80}"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C7E020-6CBB-4D06-BEA9-43822252DB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2C51D4-778B-4CC4-AD6C-905EE3BF9E8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2400"/>
            </a:lvl1pPr>
            <a:lvl2pPr>
              <a:defRPr sz="2400"/>
            </a:lvl2pPr>
            <a:lvl3pPr>
              <a:defRPr sz="2400"/>
            </a:lvl3pPr>
            <a:lvl4pPr>
              <a:defRPr sz="2400"/>
            </a:lvl4pPr>
            <a:lvl5pPr>
              <a:defRPr sz="24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C96F1B4-A006-4985-AF6D-50BC8B897A60}"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95CB26D-9E63-4D8B-9523-CE21D4A94A09}"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C96F1B4-A006-4985-AF6D-50BC8B897A60}"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95CB26D-9E63-4D8B-9523-CE21D4A94A0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C96F1B4-A006-4985-AF6D-50BC8B897A60}"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95CB26D-9E63-4D8B-9523-CE21D4A94A0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C96F1B4-A006-4985-AF6D-50BC8B897A60}"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95CB26D-9E63-4D8B-9523-CE21D4A94A0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C96F1B4-A006-4985-AF6D-50BC8B897A60}"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95CB26D-9E63-4D8B-9523-CE21D4A94A0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C96F1B4-A006-4985-AF6D-50BC8B897A60}"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95CB26D-9E63-4D8B-9523-CE21D4A94A0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C96F1B4-A006-4985-AF6D-50BC8B897A60}"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95CB26D-9E63-4D8B-9523-CE21D4A94A0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C96F1B4-A006-4985-AF6D-50BC8B897A60}"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95CB26D-9E63-4D8B-9523-CE21D4A94A0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C96F1B4-A006-4985-AF6D-50BC8B897A60}"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95CB26D-9E63-4D8B-9523-CE21D4A94A0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C96F1B4-A006-4985-AF6D-50BC8B897A60}"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95CB26D-9E63-4D8B-9523-CE21D4A94A0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C96F1B4-A006-4985-AF6D-50BC8B897A60}"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95CB26D-9E63-4D8B-9523-CE21D4A94A0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6" Type="http://schemas.openxmlformats.org/officeDocument/2006/relationships/theme" Target="../theme/theme2.xml"/><Relationship Id="rId15" Type="http://schemas.openxmlformats.org/officeDocument/2006/relationships/image" Target="../media/image1.png"/><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l="-4000" r="-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C7E020-6CBB-4D06-BEA9-43822252DB5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2C51D4-778B-4CC4-AD6C-905EE3BF9E8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t="-10000" b="-10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tags" Target="../tags/tag3.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7.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9.png"/><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2" Type="http://schemas.openxmlformats.org/officeDocument/2006/relationships/slideLayout" Target="../slideLayouts/slideLayout17.xml"/><Relationship Id="rId41" Type="http://schemas.openxmlformats.org/officeDocument/2006/relationships/tags" Target="../tags/tag49.xml"/><Relationship Id="rId40" Type="http://schemas.openxmlformats.org/officeDocument/2006/relationships/tags" Target="../tags/tag48.xml"/><Relationship Id="rId4" Type="http://schemas.openxmlformats.org/officeDocument/2006/relationships/tags" Target="../tags/tag13.xml"/><Relationship Id="rId39" Type="http://schemas.openxmlformats.org/officeDocument/2006/relationships/tags" Target="../tags/tag47.xml"/><Relationship Id="rId38" Type="http://schemas.openxmlformats.org/officeDocument/2006/relationships/tags" Target="../tags/tag46.xml"/><Relationship Id="rId37" Type="http://schemas.openxmlformats.org/officeDocument/2006/relationships/tags" Target="../tags/tag45.xml"/><Relationship Id="rId36" Type="http://schemas.openxmlformats.org/officeDocument/2006/relationships/tags" Target="../tags/tag44.xml"/><Relationship Id="rId35" Type="http://schemas.openxmlformats.org/officeDocument/2006/relationships/tags" Target="../tags/tag43.xml"/><Relationship Id="rId34" Type="http://schemas.openxmlformats.org/officeDocument/2006/relationships/tags" Target="../tags/tag42.xml"/><Relationship Id="rId33" Type="http://schemas.openxmlformats.org/officeDocument/2006/relationships/tags" Target="../tags/tag41.xml"/><Relationship Id="rId32" Type="http://schemas.openxmlformats.org/officeDocument/2006/relationships/tags" Target="../tags/tag40.xml"/><Relationship Id="rId31" Type="http://schemas.openxmlformats.org/officeDocument/2006/relationships/tags" Target="../tags/tag39.xml"/><Relationship Id="rId30" Type="http://schemas.openxmlformats.org/officeDocument/2006/relationships/tags" Target="../tags/tag38.xml"/><Relationship Id="rId3" Type="http://schemas.openxmlformats.org/officeDocument/2006/relationships/tags" Target="../tags/tag12.xml"/><Relationship Id="rId29" Type="http://schemas.openxmlformats.org/officeDocument/2006/relationships/tags" Target="../tags/tag37.xml"/><Relationship Id="rId28" Type="http://schemas.openxmlformats.org/officeDocument/2006/relationships/tags" Target="../tags/tag36.xml"/><Relationship Id="rId27" Type="http://schemas.openxmlformats.org/officeDocument/2006/relationships/tags" Target="../tags/tag35.xml"/><Relationship Id="rId26" Type="http://schemas.openxmlformats.org/officeDocument/2006/relationships/tags" Target="../tags/tag34.xml"/><Relationship Id="rId25" Type="http://schemas.openxmlformats.org/officeDocument/2006/relationships/tags" Target="../tags/tag33.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image" Target="../media/image10.png"/><Relationship Id="rId2" Type="http://schemas.openxmlformats.org/officeDocument/2006/relationships/tags" Target="../tags/tag11.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6" Type="http://schemas.openxmlformats.org/officeDocument/2006/relationships/slideLayout" Target="../slideLayouts/slideLayout17.xml"/><Relationship Id="rId35" Type="http://schemas.openxmlformats.org/officeDocument/2006/relationships/tags" Target="../tags/tag84.xml"/><Relationship Id="rId34" Type="http://schemas.openxmlformats.org/officeDocument/2006/relationships/tags" Target="../tags/tag83.xml"/><Relationship Id="rId33" Type="http://schemas.openxmlformats.org/officeDocument/2006/relationships/tags" Target="../tags/tag82.xml"/><Relationship Id="rId32" Type="http://schemas.openxmlformats.org/officeDocument/2006/relationships/tags" Target="../tags/tag81.xml"/><Relationship Id="rId31" Type="http://schemas.openxmlformats.org/officeDocument/2006/relationships/tags" Target="../tags/tag80.xml"/><Relationship Id="rId30" Type="http://schemas.openxmlformats.org/officeDocument/2006/relationships/tags" Target="../tags/tag79.xml"/><Relationship Id="rId3" Type="http://schemas.openxmlformats.org/officeDocument/2006/relationships/tags" Target="../tags/tag52.xml"/><Relationship Id="rId29" Type="http://schemas.openxmlformats.org/officeDocument/2006/relationships/tags" Target="../tags/tag78.xml"/><Relationship Id="rId28" Type="http://schemas.openxmlformats.org/officeDocument/2006/relationships/tags" Target="../tags/tag77.xml"/><Relationship Id="rId27" Type="http://schemas.openxmlformats.org/officeDocument/2006/relationships/tags" Target="../tags/tag76.xml"/><Relationship Id="rId26" Type="http://schemas.openxmlformats.org/officeDocument/2006/relationships/tags" Target="../tags/tag75.xml"/><Relationship Id="rId25" Type="http://schemas.openxmlformats.org/officeDocument/2006/relationships/tags" Target="../tags/tag74.xml"/><Relationship Id="rId24" Type="http://schemas.openxmlformats.org/officeDocument/2006/relationships/tags" Target="../tags/tag73.xml"/><Relationship Id="rId23" Type="http://schemas.openxmlformats.org/officeDocument/2006/relationships/tags" Target="../tags/tag72.xml"/><Relationship Id="rId22" Type="http://schemas.openxmlformats.org/officeDocument/2006/relationships/tags" Target="../tags/tag71.xml"/><Relationship Id="rId21" Type="http://schemas.openxmlformats.org/officeDocument/2006/relationships/tags" Target="../tags/tag70.xml"/><Relationship Id="rId20" Type="http://schemas.openxmlformats.org/officeDocument/2006/relationships/tags" Target="../tags/tag69.xml"/><Relationship Id="rId2" Type="http://schemas.openxmlformats.org/officeDocument/2006/relationships/tags" Target="../tags/tag51.xml"/><Relationship Id="rId19" Type="http://schemas.openxmlformats.org/officeDocument/2006/relationships/tags" Target="../tags/tag68.xml"/><Relationship Id="rId18" Type="http://schemas.openxmlformats.org/officeDocument/2006/relationships/tags" Target="../tags/tag67.xml"/><Relationship Id="rId17" Type="http://schemas.openxmlformats.org/officeDocument/2006/relationships/tags" Target="../tags/tag66.xml"/><Relationship Id="rId16" Type="http://schemas.openxmlformats.org/officeDocument/2006/relationships/tags" Target="../tags/tag65.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8.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4" Type="http://schemas.openxmlformats.org/officeDocument/2006/relationships/slideLayout" Target="../slideLayouts/slideLayout17.xml"/><Relationship Id="rId33" Type="http://schemas.openxmlformats.org/officeDocument/2006/relationships/tags" Target="../tags/tag116.xml"/><Relationship Id="rId32" Type="http://schemas.openxmlformats.org/officeDocument/2006/relationships/tags" Target="../tags/tag115.xml"/><Relationship Id="rId31" Type="http://schemas.openxmlformats.org/officeDocument/2006/relationships/tags" Target="../tags/tag114.xml"/><Relationship Id="rId30" Type="http://schemas.openxmlformats.org/officeDocument/2006/relationships/image" Target="../media/image11.png"/><Relationship Id="rId3" Type="http://schemas.openxmlformats.org/officeDocument/2006/relationships/tags" Target="../tags/tag87.xml"/><Relationship Id="rId29" Type="http://schemas.openxmlformats.org/officeDocument/2006/relationships/tags" Target="../tags/tag113.xml"/><Relationship Id="rId28" Type="http://schemas.openxmlformats.org/officeDocument/2006/relationships/tags" Target="../tags/tag112.xml"/><Relationship Id="rId27" Type="http://schemas.openxmlformats.org/officeDocument/2006/relationships/tags" Target="../tags/tag111.xml"/><Relationship Id="rId26" Type="http://schemas.openxmlformats.org/officeDocument/2006/relationships/tags" Target="../tags/tag110.xml"/><Relationship Id="rId25" Type="http://schemas.openxmlformats.org/officeDocument/2006/relationships/tags" Target="../tags/tag109.xml"/><Relationship Id="rId24" Type="http://schemas.openxmlformats.org/officeDocument/2006/relationships/tags" Target="../tags/tag108.xml"/><Relationship Id="rId23" Type="http://schemas.openxmlformats.org/officeDocument/2006/relationships/tags" Target="../tags/tag107.xml"/><Relationship Id="rId22" Type="http://schemas.openxmlformats.org/officeDocument/2006/relationships/tags" Target="../tags/tag106.xml"/><Relationship Id="rId21" Type="http://schemas.openxmlformats.org/officeDocument/2006/relationships/tags" Target="../tags/tag105.xml"/><Relationship Id="rId20" Type="http://schemas.openxmlformats.org/officeDocument/2006/relationships/tags" Target="../tags/tag104.xml"/><Relationship Id="rId2" Type="http://schemas.openxmlformats.org/officeDocument/2006/relationships/tags" Target="../tags/tag86.xml"/><Relationship Id="rId19" Type="http://schemas.openxmlformats.org/officeDocument/2006/relationships/tags" Target="../tags/tag103.xml"/><Relationship Id="rId18" Type="http://schemas.openxmlformats.org/officeDocument/2006/relationships/tags" Target="../tags/tag102.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18.xml"/><Relationship Id="rId1" Type="http://schemas.openxmlformats.org/officeDocument/2006/relationships/tags" Target="../tags/tag1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private/var/folders/1n/ldb7_gkx5lgctk4tphyrhvlr0000gn/T/com.kingsoft.wpsoffice.mac/picturecompress_20241128095612/output_1.pngoutput_1"/>
          <p:cNvPicPr>
            <a:picLocks noChangeAspect="1"/>
          </p:cNvPicPr>
          <p:nvPr/>
        </p:nvPicPr>
        <p:blipFill>
          <a:blip r:embed="rId1"/>
          <a:stretch>
            <a:fillRect/>
          </a:stretch>
        </p:blipFill>
        <p:spPr>
          <a:xfrm>
            <a:off x="0" y="-635"/>
            <a:ext cx="12192635" cy="6858635"/>
          </a:xfrm>
          <a:prstGeom prst="rect">
            <a:avLst/>
          </a:prstGeom>
        </p:spPr>
      </p:pic>
      <p:sp>
        <p:nvSpPr>
          <p:cNvPr id="7" name="TextBox 8"/>
          <p:cNvSpPr txBox="1"/>
          <p:nvPr>
            <p:custDataLst>
              <p:tags r:id="rId2"/>
            </p:custDataLst>
          </p:nvPr>
        </p:nvSpPr>
        <p:spPr>
          <a:xfrm>
            <a:off x="3769995" y="5408295"/>
            <a:ext cx="3461385" cy="521970"/>
          </a:xfrm>
          <a:prstGeom prst="rect">
            <a:avLst/>
          </a:prstGeom>
          <a:noFill/>
        </p:spPr>
        <p:txBody>
          <a:bodyPr wrap="square" rtlCol="0">
            <a:spAutoFit/>
          </a:bodyPr>
          <a:p>
            <a:pPr marL="0" lvl="1" algn="ctr">
              <a:spcAft>
                <a:spcPts val="1000"/>
              </a:spcAft>
              <a:buClr>
                <a:schemeClr val="accent2"/>
              </a:buClr>
              <a:buSzPct val="50000"/>
            </a:pPr>
            <a:r>
              <a:rPr lang="zh-CN" altLang="en-US" sz="2800" b="1" dirty="0">
                <a:solidFill>
                  <a:schemeClr val="bg1"/>
                </a:solidFill>
                <a:latin typeface="宋体" pitchFamily="2" charset="-122"/>
                <a:ea typeface="宋体" pitchFamily="2" charset="-122"/>
              </a:rPr>
              <a:t>Crawler</a:t>
            </a:r>
            <a:r>
              <a:rPr lang="en-US" altLang="zh-CN" sz="2800" b="1" dirty="0">
                <a:solidFill>
                  <a:schemeClr val="bg1"/>
                </a:solidFill>
                <a:latin typeface="宋体" pitchFamily="2" charset="-122"/>
                <a:ea typeface="宋体" pitchFamily="2" charset="-122"/>
              </a:rPr>
              <a:t> </a:t>
            </a:r>
            <a:r>
              <a:rPr lang="en-US" altLang="zh-CN" sz="2800" b="1" dirty="0">
                <a:solidFill>
                  <a:schemeClr val="bg1"/>
                </a:solidFill>
                <a:latin typeface="宋体" pitchFamily="2" charset="-122"/>
                <a:ea typeface="宋体" pitchFamily="2" charset="-122"/>
              </a:rPr>
              <a:t>Team</a:t>
            </a:r>
            <a:endParaRPr lang="en-US" altLang="zh-CN" sz="2800" b="1" dirty="0">
              <a:solidFill>
                <a:schemeClr val="bg1"/>
              </a:solidFill>
              <a:latin typeface="宋体" pitchFamily="2" charset="-122"/>
              <a:ea typeface="宋体" pitchFamily="2" charset="-122"/>
            </a:endParaRPr>
          </a:p>
        </p:txBody>
      </p:sp>
      <p:sp>
        <p:nvSpPr>
          <p:cNvPr id="6" name="TextBox 8"/>
          <p:cNvSpPr txBox="1"/>
          <p:nvPr>
            <p:custDataLst>
              <p:tags r:id="rId3"/>
            </p:custDataLst>
          </p:nvPr>
        </p:nvSpPr>
        <p:spPr>
          <a:xfrm>
            <a:off x="3566795" y="6040755"/>
            <a:ext cx="3707130" cy="521970"/>
          </a:xfrm>
          <a:prstGeom prst="rect">
            <a:avLst/>
          </a:prstGeom>
          <a:noFill/>
        </p:spPr>
        <p:txBody>
          <a:bodyPr wrap="square" rtlCol="0">
            <a:spAutoFit/>
          </a:bodyPr>
          <a:p>
            <a:pPr marL="0" lvl="1" algn="ctr">
              <a:spcAft>
                <a:spcPts val="1000"/>
              </a:spcAft>
              <a:buClr>
                <a:schemeClr val="accent2"/>
              </a:buClr>
              <a:buSzPct val="50000"/>
            </a:pPr>
            <a:r>
              <a:rPr lang="en-US" altLang="zh-CN" sz="2800" b="1" dirty="0">
                <a:solidFill>
                  <a:schemeClr val="bg1"/>
                </a:solidFill>
                <a:latin typeface="宋体" pitchFamily="2" charset="-122"/>
                <a:ea typeface="宋体" pitchFamily="2" charset="-122"/>
              </a:rPr>
              <a:t>Xin Liu</a:t>
            </a:r>
            <a:r>
              <a:rPr lang="zh-CN" altLang="en-US" sz="2800" b="1" dirty="0">
                <a:solidFill>
                  <a:schemeClr val="bg1"/>
                </a:solidFill>
                <a:latin typeface="宋体" pitchFamily="2" charset="-122"/>
                <a:ea typeface="宋体" pitchFamily="2" charset="-122"/>
              </a:rPr>
              <a:t>、</a:t>
            </a:r>
            <a:r>
              <a:rPr lang="en-US" altLang="zh-CN" sz="2800" b="1" dirty="0">
                <a:solidFill>
                  <a:schemeClr val="bg1"/>
                </a:solidFill>
                <a:latin typeface="宋体" pitchFamily="2" charset="-122"/>
                <a:ea typeface="宋体" pitchFamily="2" charset="-122"/>
              </a:rPr>
              <a:t>Yuxuan Zheng</a:t>
            </a:r>
            <a:endParaRPr lang="en-US" altLang="zh-CN" sz="2800" b="1" dirty="0">
              <a:solidFill>
                <a:schemeClr val="bg1"/>
              </a:solidFill>
              <a:latin typeface="宋体" pitchFamily="2" charset="-122"/>
              <a:ea typeface="宋体"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93905" y="1914719"/>
            <a:ext cx="5204191" cy="3028563"/>
            <a:chOff x="3149119" y="1620389"/>
            <a:chExt cx="5204191" cy="3028563"/>
          </a:xfrm>
        </p:grpSpPr>
        <p:sp>
          <p:nvSpPr>
            <p:cNvPr id="3" name="直角三角形 2"/>
            <p:cNvSpPr/>
            <p:nvPr/>
          </p:nvSpPr>
          <p:spPr>
            <a:xfrm rot="13500000" flipH="1">
              <a:off x="7417435" y="4007350"/>
              <a:ext cx="606608" cy="606521"/>
            </a:xfrm>
            <a:prstGeom prst="r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grpSp>
          <p:nvGrpSpPr>
            <p:cNvPr id="4" name="组合 3"/>
            <p:cNvGrpSpPr/>
            <p:nvPr/>
          </p:nvGrpSpPr>
          <p:grpSpPr>
            <a:xfrm>
              <a:off x="3618452" y="2206606"/>
              <a:ext cx="4265526" cy="2442346"/>
              <a:chOff x="4140513" y="2974647"/>
              <a:chExt cx="4265526" cy="2442346"/>
            </a:xfrm>
          </p:grpSpPr>
          <p:sp>
            <p:nvSpPr>
              <p:cNvPr id="5" name="直角三角形 4"/>
              <p:cNvSpPr/>
              <p:nvPr/>
            </p:nvSpPr>
            <p:spPr>
              <a:xfrm rot="2700000" flipH="1">
                <a:off x="4140470" y="2976666"/>
                <a:ext cx="606608" cy="606521"/>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6" name="直角三角形 5"/>
              <p:cNvSpPr/>
              <p:nvPr/>
            </p:nvSpPr>
            <p:spPr>
              <a:xfrm rot="2700000" flipH="1">
                <a:off x="5058102" y="2977364"/>
                <a:ext cx="606608" cy="606521"/>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7" name="直角三角形 6"/>
              <p:cNvSpPr/>
              <p:nvPr/>
            </p:nvSpPr>
            <p:spPr>
              <a:xfrm rot="2700000" flipH="1">
                <a:off x="5965994" y="2974690"/>
                <a:ext cx="606608" cy="606521"/>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8" name="直角三角形 7"/>
              <p:cNvSpPr/>
              <p:nvPr/>
            </p:nvSpPr>
            <p:spPr>
              <a:xfrm rot="2700000" flipH="1">
                <a:off x="6891584" y="2977411"/>
                <a:ext cx="606608" cy="606521"/>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9" name="直角三角形 8"/>
              <p:cNvSpPr/>
              <p:nvPr/>
            </p:nvSpPr>
            <p:spPr>
              <a:xfrm rot="2700000" flipH="1">
                <a:off x="7799475" y="2976074"/>
                <a:ext cx="606608" cy="606521"/>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10" name="直角三角形 9"/>
              <p:cNvSpPr/>
              <p:nvPr/>
            </p:nvSpPr>
            <p:spPr>
              <a:xfrm rot="8100000" flipH="1">
                <a:off x="4583717" y="3421498"/>
                <a:ext cx="606521" cy="606608"/>
              </a:xfrm>
              <a:prstGeom prst="rtTriangle">
                <a:avLst/>
              </a:prstGeom>
              <a:solidFill>
                <a:schemeClr val="bg1">
                  <a:lumMod val="7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11" name="直角三角形 10"/>
              <p:cNvSpPr/>
              <p:nvPr/>
            </p:nvSpPr>
            <p:spPr>
              <a:xfrm rot="18900000" flipH="1">
                <a:off x="5519033" y="3418250"/>
                <a:ext cx="606521" cy="606608"/>
              </a:xfrm>
              <a:prstGeom prst="rtTriangle">
                <a:avLst/>
              </a:prstGeom>
              <a:solidFill>
                <a:schemeClr val="bg1">
                  <a:lumMod val="7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12" name="直角三角形 11"/>
              <p:cNvSpPr/>
              <p:nvPr/>
            </p:nvSpPr>
            <p:spPr>
              <a:xfrm rot="8100000" flipH="1">
                <a:off x="6412673" y="3418752"/>
                <a:ext cx="606521" cy="606608"/>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13" name="直角三角形 12"/>
              <p:cNvSpPr/>
              <p:nvPr/>
            </p:nvSpPr>
            <p:spPr>
              <a:xfrm rot="8100000" flipH="1">
                <a:off x="7340224" y="3421498"/>
                <a:ext cx="606521" cy="606608"/>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14" name="直角三角形 13"/>
              <p:cNvSpPr/>
              <p:nvPr/>
            </p:nvSpPr>
            <p:spPr>
              <a:xfrm rot="18900000" flipH="1">
                <a:off x="7358350" y="3422092"/>
                <a:ext cx="606521" cy="606608"/>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15" name="直角三角形 14"/>
              <p:cNvSpPr/>
              <p:nvPr/>
            </p:nvSpPr>
            <p:spPr>
              <a:xfrm rot="13500000" flipH="1">
                <a:off x="6890213" y="3863814"/>
                <a:ext cx="606608" cy="606521"/>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16" name="直角三角形 15"/>
              <p:cNvSpPr/>
              <p:nvPr/>
            </p:nvSpPr>
            <p:spPr>
              <a:xfrm rot="13500000" flipH="1">
                <a:off x="5964623" y="3861093"/>
                <a:ext cx="606608" cy="606521"/>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17" name="直角三角形 16"/>
              <p:cNvSpPr/>
              <p:nvPr/>
            </p:nvSpPr>
            <p:spPr>
              <a:xfrm rot="13500000" flipH="1">
                <a:off x="5059406" y="3862430"/>
                <a:ext cx="606608" cy="606521"/>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18" name="直角三角形 17"/>
              <p:cNvSpPr/>
              <p:nvPr/>
            </p:nvSpPr>
            <p:spPr>
              <a:xfrm rot="2700000" flipH="1">
                <a:off x="5064988" y="3884812"/>
                <a:ext cx="606608" cy="606521"/>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19" name="直角三角形 18"/>
              <p:cNvSpPr/>
              <p:nvPr/>
            </p:nvSpPr>
            <p:spPr>
              <a:xfrm rot="2700000" flipH="1">
                <a:off x="5972880" y="3882138"/>
                <a:ext cx="606608" cy="606521"/>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20" name="直角三角形 19"/>
              <p:cNvSpPr/>
              <p:nvPr/>
            </p:nvSpPr>
            <p:spPr>
              <a:xfrm rot="2700000" flipH="1">
                <a:off x="6898470" y="3884859"/>
                <a:ext cx="606608" cy="606521"/>
              </a:xfrm>
              <a:prstGeom prst="rtTriangle">
                <a:avLst/>
              </a:prstGeom>
              <a:solidFill>
                <a:schemeClr val="bg1">
                  <a:lumMod val="7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21" name="直角三角形 20"/>
              <p:cNvSpPr/>
              <p:nvPr/>
            </p:nvSpPr>
            <p:spPr>
              <a:xfrm rot="8100000" flipH="1">
                <a:off x="5507503" y="4331663"/>
                <a:ext cx="606521" cy="606608"/>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22" name="直角三角形 21"/>
              <p:cNvSpPr/>
              <p:nvPr/>
            </p:nvSpPr>
            <p:spPr>
              <a:xfrm rot="18900000" flipH="1">
                <a:off x="5530624" y="4333157"/>
                <a:ext cx="606521" cy="606608"/>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23" name="直角三角形 22"/>
              <p:cNvSpPr/>
              <p:nvPr/>
            </p:nvSpPr>
            <p:spPr>
              <a:xfrm rot="8100000" flipH="1">
                <a:off x="6416239" y="4334996"/>
                <a:ext cx="606521" cy="606608"/>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24" name="直角三角形 23"/>
              <p:cNvSpPr/>
              <p:nvPr/>
            </p:nvSpPr>
            <p:spPr>
              <a:xfrm rot="13500000" flipH="1">
                <a:off x="5970137" y="4786969"/>
                <a:ext cx="606608" cy="606521"/>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25" name="直角三角形 24"/>
              <p:cNvSpPr/>
              <p:nvPr/>
            </p:nvSpPr>
            <p:spPr>
              <a:xfrm rot="2700000" flipH="1">
                <a:off x="5971473" y="4810428"/>
                <a:ext cx="606608" cy="606521"/>
              </a:xfrm>
              <a:prstGeom prst="rtTriangle">
                <a:avLst/>
              </a:prstGeom>
              <a:solidFill>
                <a:schemeClr val="bg1">
                  <a:lumMod val="5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grpSp>
        <p:sp>
          <p:nvSpPr>
            <p:cNvPr id="26" name="直角三角形 25"/>
            <p:cNvSpPr/>
            <p:nvPr/>
          </p:nvSpPr>
          <p:spPr>
            <a:xfrm rot="5400000" flipH="1">
              <a:off x="3279557" y="3728842"/>
              <a:ext cx="606608" cy="606521"/>
            </a:xfrm>
            <a:prstGeom prst="rtTriangl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dirty="0">
                <a:latin typeface="华文细黑" panose="02010600040101010101" pitchFamily="2" charset="-122"/>
              </a:endParaRPr>
            </a:p>
          </p:txBody>
        </p:sp>
        <p:sp>
          <p:nvSpPr>
            <p:cNvPr id="28" name="文本框 27"/>
            <p:cNvSpPr txBox="1"/>
            <p:nvPr/>
          </p:nvSpPr>
          <p:spPr>
            <a:xfrm>
              <a:off x="3149119" y="1620389"/>
              <a:ext cx="5204191" cy="769437"/>
            </a:xfrm>
            <a:prstGeom prst="rect">
              <a:avLst/>
            </a:prstGeom>
            <a:solidFill>
              <a:schemeClr val="bg1">
                <a:lumMod val="85000"/>
              </a:schemeClr>
            </a:solidFill>
          </p:spPr>
          <p:txBody>
            <a:bodyPr wrap="square" lIns="91436" tIns="45718" rIns="91436" bIns="45718" rtlCol="0">
              <a:spAutoFit/>
            </a:bodyPr>
            <a:lstStyle/>
            <a:p>
              <a:pPr algn="ctr"/>
              <a:r>
                <a:rPr kumimoji="1" lang="en-US" altLang="zh-CN" sz="4400" dirty="0">
                  <a:latin typeface="华文细黑" panose="02010600040101010101" pitchFamily="2" charset="-122"/>
                  <a:ea typeface="华文细黑" panose="02010600040101010101" pitchFamily="2" charset="-122"/>
                  <a:cs typeface="Arial" panose="020B0604020202090204"/>
                </a:rPr>
                <a:t>THANK</a:t>
              </a:r>
              <a:r>
                <a:rPr kumimoji="1" lang="zh-CN" altLang="en-US" sz="4400" dirty="0">
                  <a:latin typeface="华文细黑" panose="02010600040101010101" pitchFamily="2" charset="-122"/>
                  <a:ea typeface="华文细黑" panose="02010600040101010101" pitchFamily="2" charset="-122"/>
                  <a:cs typeface="Arial" panose="020B0604020202090204"/>
                </a:rPr>
                <a:t> </a:t>
              </a:r>
              <a:r>
                <a:rPr kumimoji="1" lang="en-US" altLang="zh-CN" sz="4400" dirty="0">
                  <a:latin typeface="华文细黑" panose="02010600040101010101" pitchFamily="2" charset="-122"/>
                  <a:ea typeface="华文细黑" panose="02010600040101010101" pitchFamily="2" charset="-122"/>
                  <a:cs typeface="Arial" panose="020B0604020202090204"/>
                </a:rPr>
                <a:t>YOU!</a:t>
              </a:r>
              <a:endParaRPr kumimoji="1" lang="zh-CN" altLang="en-US" sz="4400" dirty="0">
                <a:latin typeface="华文细黑" panose="02010600040101010101" pitchFamily="2" charset="-122"/>
                <a:ea typeface="华文细黑" panose="02010600040101010101" pitchFamily="2" charset="-122"/>
                <a:cs typeface="Arial" panose="020B0604020202090204"/>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圆角 35"/>
          <p:cNvSpPr/>
          <p:nvPr/>
        </p:nvSpPr>
        <p:spPr>
          <a:xfrm>
            <a:off x="5848944" y="2709646"/>
            <a:ext cx="488269" cy="519815"/>
          </a:xfrm>
          <a:prstGeom prst="roundRect">
            <a:avLst/>
          </a:prstGeom>
          <a:solidFill>
            <a:srgbClr val="002742"/>
          </a:solidFill>
          <a:ln>
            <a:noFill/>
          </a:ln>
          <a:effectLst/>
        </p:spPr>
        <p:txBody>
          <a:bodyPr wrap="square">
            <a:spAutoFit/>
            <a:scene3d>
              <a:camera prst="orthographicFront"/>
              <a:lightRig rig="threePt" dir="t"/>
            </a:scene3d>
            <a:sp3d contourW="12700"/>
          </a:bodyPr>
          <a:lstStyle/>
          <a:p>
            <a:endParaRPr lang="zh-CN" altLang="en-US" sz="2480" spc="298" dirty="0">
              <a:solidFill>
                <a:schemeClr val="bg1"/>
              </a:solidFill>
              <a:cs typeface="+mn-ea"/>
              <a:sym typeface="+mn-lt"/>
            </a:endParaRPr>
          </a:p>
        </p:txBody>
      </p:sp>
      <p:sp>
        <p:nvSpPr>
          <p:cNvPr id="25" name="矩形: 圆角 24"/>
          <p:cNvSpPr/>
          <p:nvPr/>
        </p:nvSpPr>
        <p:spPr>
          <a:xfrm>
            <a:off x="3382203" y="2709646"/>
            <a:ext cx="488269" cy="519815"/>
          </a:xfrm>
          <a:prstGeom prst="roundRect">
            <a:avLst/>
          </a:prstGeom>
          <a:solidFill>
            <a:srgbClr val="002742"/>
          </a:solidFill>
          <a:ln>
            <a:noFill/>
          </a:ln>
          <a:effectLst/>
        </p:spPr>
        <p:txBody>
          <a:bodyPr wrap="square">
            <a:spAutoFit/>
            <a:scene3d>
              <a:camera prst="orthographicFront"/>
              <a:lightRig rig="threePt" dir="t"/>
            </a:scene3d>
            <a:sp3d contourW="12700"/>
          </a:bodyPr>
          <a:lstStyle/>
          <a:p>
            <a:pPr algn="ctr"/>
            <a:endParaRPr lang="zh-CN" altLang="en-US" sz="2480" spc="298" dirty="0">
              <a:solidFill>
                <a:schemeClr val="bg1"/>
              </a:solidFill>
              <a:cs typeface="+mn-ea"/>
              <a:sym typeface="+mn-lt"/>
            </a:endParaRPr>
          </a:p>
        </p:txBody>
      </p:sp>
      <p:sp>
        <p:nvSpPr>
          <p:cNvPr id="26" name="矩形: 圆角 25"/>
          <p:cNvSpPr/>
          <p:nvPr/>
        </p:nvSpPr>
        <p:spPr>
          <a:xfrm>
            <a:off x="8255778" y="2709646"/>
            <a:ext cx="488269" cy="519815"/>
          </a:xfrm>
          <a:prstGeom prst="roundRect">
            <a:avLst/>
          </a:prstGeom>
          <a:solidFill>
            <a:srgbClr val="002742"/>
          </a:solidFill>
          <a:ln>
            <a:noFill/>
          </a:ln>
          <a:effectLst/>
        </p:spPr>
        <p:txBody>
          <a:bodyPr wrap="square">
            <a:spAutoFit/>
            <a:scene3d>
              <a:camera prst="orthographicFront"/>
              <a:lightRig rig="threePt" dir="t"/>
            </a:scene3d>
            <a:sp3d contourW="12700"/>
          </a:bodyPr>
          <a:lstStyle/>
          <a:p>
            <a:endParaRPr lang="zh-CN" altLang="en-US" sz="2480" spc="298" dirty="0">
              <a:solidFill>
                <a:schemeClr val="bg1"/>
              </a:solidFill>
              <a:cs typeface="+mn-ea"/>
              <a:sym typeface="+mn-lt"/>
            </a:endParaRPr>
          </a:p>
        </p:txBody>
      </p:sp>
      <p:sp>
        <p:nvSpPr>
          <p:cNvPr id="27" name="矩形: 圆角 26"/>
          <p:cNvSpPr/>
          <p:nvPr/>
        </p:nvSpPr>
        <p:spPr>
          <a:xfrm>
            <a:off x="10715125" y="2709646"/>
            <a:ext cx="488269" cy="519815"/>
          </a:xfrm>
          <a:prstGeom prst="roundRect">
            <a:avLst/>
          </a:prstGeom>
          <a:solidFill>
            <a:srgbClr val="002742"/>
          </a:solidFill>
          <a:ln>
            <a:noFill/>
          </a:ln>
          <a:effectLst/>
        </p:spPr>
        <p:txBody>
          <a:bodyPr wrap="square">
            <a:spAutoFit/>
            <a:scene3d>
              <a:camera prst="orthographicFront"/>
              <a:lightRig rig="threePt" dir="t"/>
            </a:scene3d>
            <a:sp3d contourW="12700"/>
          </a:bodyPr>
          <a:lstStyle/>
          <a:p>
            <a:endParaRPr lang="zh-CN" altLang="en-US" sz="2480" spc="298" dirty="0">
              <a:solidFill>
                <a:schemeClr val="bg1"/>
              </a:solidFill>
              <a:cs typeface="+mn-ea"/>
              <a:sym typeface="+mn-lt"/>
            </a:endParaRPr>
          </a:p>
        </p:txBody>
      </p:sp>
      <p:sp>
        <p:nvSpPr>
          <p:cNvPr id="4" name="文本框 3"/>
          <p:cNvSpPr txBox="1"/>
          <p:nvPr/>
        </p:nvSpPr>
        <p:spPr>
          <a:xfrm>
            <a:off x="2827976" y="2723609"/>
            <a:ext cx="1635447" cy="473976"/>
          </a:xfrm>
          <a:prstGeom prst="rect">
            <a:avLst/>
          </a:prstGeom>
          <a:noFill/>
          <a:ln>
            <a:noFill/>
          </a:ln>
          <a:effectLst/>
        </p:spPr>
        <p:txBody>
          <a:bodyPr wrap="square">
            <a:spAutoFit/>
            <a:scene3d>
              <a:camera prst="orthographicFront"/>
              <a:lightRig rig="threePt" dir="t"/>
            </a:scene3d>
            <a:sp3d contourW="127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a:defRPr sz="4960" b="0" spc="595">
                <a:solidFill>
                  <a:schemeClr val="bg1"/>
                </a:solidFill>
                <a:cs typeface="+mn-ea"/>
              </a:defRPr>
            </a:lvl1pPr>
          </a:lstStyle>
          <a:p>
            <a:pPr algn="ctr"/>
            <a:r>
              <a:rPr lang="en-US" altLang="zh-CN" sz="2480" dirty="0"/>
              <a:t>1</a:t>
            </a:r>
            <a:endParaRPr lang="zh-CN" altLang="en-US" sz="2480" dirty="0"/>
          </a:p>
        </p:txBody>
      </p:sp>
      <p:sp>
        <p:nvSpPr>
          <p:cNvPr id="8" name="文本框 7"/>
          <p:cNvSpPr txBox="1"/>
          <p:nvPr/>
        </p:nvSpPr>
        <p:spPr>
          <a:xfrm>
            <a:off x="5297239" y="2714816"/>
            <a:ext cx="1635447" cy="473976"/>
          </a:xfrm>
          <a:prstGeom prst="rect">
            <a:avLst/>
          </a:prstGeom>
          <a:noFill/>
          <a:ln>
            <a:noFill/>
          </a:ln>
          <a:effectLst/>
        </p:spPr>
        <p:txBody>
          <a:bodyPr wrap="square">
            <a:spAutoFit/>
            <a:scene3d>
              <a:camera prst="orthographicFront"/>
              <a:lightRig rig="threePt" dir="t"/>
            </a:scene3d>
            <a:sp3d contourW="127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a:defRPr sz="4960" b="0" spc="595">
                <a:solidFill>
                  <a:schemeClr val="bg1"/>
                </a:solidFill>
                <a:cs typeface="+mn-ea"/>
              </a:defRPr>
            </a:lvl1pPr>
          </a:lstStyle>
          <a:p>
            <a:pPr algn="ctr"/>
            <a:r>
              <a:rPr lang="en-US" altLang="zh-CN" sz="2480" dirty="0"/>
              <a:t>2</a:t>
            </a:r>
            <a:endParaRPr lang="zh-CN" altLang="en-US" sz="2480" dirty="0"/>
          </a:p>
        </p:txBody>
      </p:sp>
      <p:sp>
        <p:nvSpPr>
          <p:cNvPr id="9" name="文本框 8"/>
          <p:cNvSpPr txBox="1"/>
          <p:nvPr/>
        </p:nvSpPr>
        <p:spPr>
          <a:xfrm>
            <a:off x="7693407" y="2714817"/>
            <a:ext cx="1635447" cy="473976"/>
          </a:xfrm>
          <a:prstGeom prst="rect">
            <a:avLst/>
          </a:prstGeom>
          <a:noFill/>
          <a:ln>
            <a:noFill/>
          </a:ln>
          <a:effectLst/>
        </p:spPr>
        <p:txBody>
          <a:bodyPr wrap="square">
            <a:spAutoFit/>
            <a:scene3d>
              <a:camera prst="orthographicFront"/>
              <a:lightRig rig="threePt" dir="t"/>
            </a:scene3d>
            <a:sp3d contourW="127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a:defRPr sz="4960" b="0" spc="595">
                <a:solidFill>
                  <a:schemeClr val="bg1"/>
                </a:solidFill>
                <a:cs typeface="+mn-ea"/>
              </a:defRPr>
            </a:lvl1pPr>
          </a:lstStyle>
          <a:p>
            <a:pPr algn="ctr"/>
            <a:r>
              <a:rPr lang="en-US" altLang="zh-CN" sz="2480" dirty="0"/>
              <a:t>3</a:t>
            </a:r>
            <a:endParaRPr lang="zh-CN" altLang="en-US" sz="2480" dirty="0"/>
          </a:p>
        </p:txBody>
      </p:sp>
      <p:sp>
        <p:nvSpPr>
          <p:cNvPr id="10" name="文本框 9"/>
          <p:cNvSpPr txBox="1"/>
          <p:nvPr/>
        </p:nvSpPr>
        <p:spPr>
          <a:xfrm>
            <a:off x="10149746" y="2718439"/>
            <a:ext cx="1635447" cy="473976"/>
          </a:xfrm>
          <a:prstGeom prst="rect">
            <a:avLst/>
          </a:prstGeom>
          <a:noFill/>
          <a:ln>
            <a:noFill/>
          </a:ln>
          <a:effectLst/>
        </p:spPr>
        <p:txBody>
          <a:bodyPr wrap="square">
            <a:spAutoFit/>
            <a:scene3d>
              <a:camera prst="orthographicFront"/>
              <a:lightRig rig="threePt" dir="t"/>
            </a:scene3d>
            <a:sp3d contourW="127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a:defRPr sz="4960" b="0" spc="595">
                <a:solidFill>
                  <a:schemeClr val="bg1"/>
                </a:solidFill>
                <a:cs typeface="+mn-ea"/>
              </a:defRPr>
            </a:lvl1pPr>
          </a:lstStyle>
          <a:p>
            <a:pPr algn="ctr"/>
            <a:r>
              <a:rPr lang="en-US" altLang="zh-CN" sz="2480" dirty="0"/>
              <a:t>4</a:t>
            </a:r>
            <a:endParaRPr lang="zh-CN" altLang="en-US" sz="2480" dirty="0"/>
          </a:p>
        </p:txBody>
      </p:sp>
      <p:cxnSp>
        <p:nvCxnSpPr>
          <p:cNvPr id="6" name="直接连接符 5"/>
          <p:cNvCxnSpPr/>
          <p:nvPr/>
        </p:nvCxnSpPr>
        <p:spPr>
          <a:xfrm flipH="1">
            <a:off x="2467518" y="8792"/>
            <a:ext cx="13" cy="6488723"/>
          </a:xfrm>
          <a:prstGeom prst="line">
            <a:avLst/>
          </a:prstGeom>
          <a:ln w="38100">
            <a:solidFill>
              <a:srgbClr val="F4F4F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894385" y="8792"/>
            <a:ext cx="46892" cy="6849207"/>
          </a:xfrm>
          <a:prstGeom prst="line">
            <a:avLst/>
          </a:prstGeom>
          <a:ln w="38100">
            <a:solidFill>
              <a:srgbClr val="F4F4F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297616" y="0"/>
            <a:ext cx="26377" cy="6752493"/>
          </a:xfrm>
          <a:prstGeom prst="line">
            <a:avLst/>
          </a:prstGeom>
          <a:ln w="38100">
            <a:solidFill>
              <a:srgbClr val="F4F4F4"/>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724469" y="0"/>
            <a:ext cx="0" cy="6532685"/>
          </a:xfrm>
          <a:prstGeom prst="line">
            <a:avLst/>
          </a:prstGeom>
          <a:ln w="38100">
            <a:solidFill>
              <a:srgbClr val="F4F4F4"/>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53047" y="2803485"/>
            <a:ext cx="2132534" cy="701675"/>
          </a:xfrm>
          <a:prstGeom prst="rect">
            <a:avLst/>
          </a:prstGeom>
        </p:spPr>
        <p:txBody>
          <a:bodyPr wrap="square">
            <a:spAutoFit/>
            <a:scene3d>
              <a:camera prst="orthographicFront"/>
              <a:lightRig rig="threePt" dir="t"/>
            </a:scene3d>
            <a:sp3d contourW="12700"/>
          </a:bodyPr>
          <a:lstStyle/>
          <a:p>
            <a:pPr algn="ctr"/>
            <a:r>
              <a:rPr lang="zh-CN" altLang="en-US" sz="3965" b="1" spc="-298" dirty="0">
                <a:latin typeface="黑体" charset="0"/>
                <a:ea typeface="黑体" charset="0"/>
                <a:cs typeface="+mn-ea"/>
                <a:sym typeface="+mn-lt"/>
              </a:rPr>
              <a:t>contents</a:t>
            </a:r>
            <a:endParaRPr lang="zh-CN" altLang="en-US" sz="3965" b="1" spc="-298" dirty="0">
              <a:latin typeface="黑体" charset="0"/>
              <a:ea typeface="黑体" charset="0"/>
              <a:cs typeface="+mn-ea"/>
              <a:sym typeface="+mn-lt"/>
            </a:endParaRPr>
          </a:p>
        </p:txBody>
      </p:sp>
      <p:sp>
        <p:nvSpPr>
          <p:cNvPr id="39" name="矩形 38"/>
          <p:cNvSpPr/>
          <p:nvPr/>
        </p:nvSpPr>
        <p:spPr>
          <a:xfrm>
            <a:off x="2484084" y="3399080"/>
            <a:ext cx="2367280" cy="457200"/>
          </a:xfrm>
          <a:prstGeom prst="rect">
            <a:avLst/>
          </a:prstGeom>
        </p:spPr>
        <p:txBody>
          <a:bodyPr wrap="none">
            <a:spAutoFit/>
            <a:scene3d>
              <a:camera prst="orthographicFront"/>
              <a:lightRig rig="threePt" dir="t"/>
            </a:scene3d>
            <a:sp3d contourW="12700"/>
          </a:bodyPr>
          <a:lstStyle/>
          <a:p>
            <a:pPr algn="ctr">
              <a:buClrTx/>
              <a:buSzTx/>
              <a:buFontTx/>
            </a:pPr>
            <a:r>
              <a:rPr lang="zh-CN" altLang="en-US" sz="2380" b="1" spc="595" dirty="0">
                <a:latin typeface="宋体" pitchFamily="2" charset="-122"/>
                <a:ea typeface="宋体" pitchFamily="2" charset="-122"/>
                <a:cs typeface="+mn-ea"/>
                <a:sym typeface="+mn-lt"/>
              </a:rPr>
              <a:t>Background</a:t>
            </a:r>
            <a:endParaRPr lang="zh-CN" altLang="en-US" sz="2380" b="1" spc="595" dirty="0">
              <a:latin typeface="宋体" pitchFamily="2" charset="-122"/>
              <a:ea typeface="宋体" pitchFamily="2" charset="-122"/>
              <a:cs typeface="+mn-ea"/>
              <a:sym typeface="+mn-lt"/>
            </a:endParaRPr>
          </a:p>
        </p:txBody>
      </p:sp>
      <p:sp>
        <p:nvSpPr>
          <p:cNvPr id="41" name="矩形 40"/>
          <p:cNvSpPr/>
          <p:nvPr/>
        </p:nvSpPr>
        <p:spPr>
          <a:xfrm>
            <a:off x="4941570" y="3399155"/>
            <a:ext cx="2419985" cy="457200"/>
          </a:xfrm>
          <a:prstGeom prst="rect">
            <a:avLst/>
          </a:prstGeom>
        </p:spPr>
        <p:txBody>
          <a:bodyPr wrap="square">
            <a:spAutoFit/>
            <a:scene3d>
              <a:camera prst="orthographicFront"/>
              <a:lightRig rig="threePt" dir="t"/>
            </a:scene3d>
            <a:sp3d contourW="12700"/>
          </a:bodyPr>
          <a:lstStyle/>
          <a:p>
            <a:pPr algn="ctr">
              <a:buClrTx/>
              <a:buSzTx/>
              <a:buFontTx/>
            </a:pPr>
            <a:r>
              <a:rPr lang="zh-CN" altLang="en-US" sz="2380" b="1" spc="595" dirty="0">
                <a:latin typeface="宋体" pitchFamily="2" charset="-122"/>
                <a:ea typeface="宋体" pitchFamily="2" charset="-122"/>
                <a:cs typeface="+mn-ea"/>
                <a:sym typeface="+mn-lt"/>
              </a:rPr>
              <a:t>Preliminary</a:t>
            </a:r>
            <a:endParaRPr lang="zh-CN" altLang="en-US" sz="2380" b="1" spc="595" dirty="0">
              <a:latin typeface="宋体" pitchFamily="2" charset="-122"/>
              <a:ea typeface="宋体" pitchFamily="2" charset="-122"/>
              <a:cs typeface="+mn-ea"/>
              <a:sym typeface="+mn-lt"/>
            </a:endParaRPr>
          </a:p>
        </p:txBody>
      </p:sp>
      <p:sp>
        <p:nvSpPr>
          <p:cNvPr id="42" name="矩形 41"/>
          <p:cNvSpPr/>
          <p:nvPr/>
        </p:nvSpPr>
        <p:spPr>
          <a:xfrm>
            <a:off x="7605232" y="3399080"/>
            <a:ext cx="1769110" cy="457200"/>
          </a:xfrm>
          <a:prstGeom prst="rect">
            <a:avLst/>
          </a:prstGeom>
        </p:spPr>
        <p:txBody>
          <a:bodyPr wrap="none">
            <a:spAutoFit/>
            <a:scene3d>
              <a:camera prst="orthographicFront"/>
              <a:lightRig rig="threePt" dir="t"/>
            </a:scene3d>
            <a:sp3d contourW="12700"/>
          </a:bodyPr>
          <a:lstStyle/>
          <a:p>
            <a:pPr algn="ctr"/>
            <a:r>
              <a:rPr lang="zh-CN" altLang="en-US" sz="2380" b="1" spc="595" dirty="0">
                <a:latin typeface="宋体" pitchFamily="2" charset="-122"/>
                <a:ea typeface="宋体" pitchFamily="2" charset="-122"/>
                <a:cs typeface="+mn-ea"/>
                <a:sym typeface="+mn-lt"/>
              </a:rPr>
              <a:t>Rematch</a:t>
            </a:r>
            <a:endParaRPr lang="zh-CN" altLang="en-US" sz="2380" b="1" spc="595" dirty="0">
              <a:latin typeface="宋体" pitchFamily="2" charset="-122"/>
              <a:ea typeface="宋体" pitchFamily="2" charset="-122"/>
              <a:cs typeface="+mn-ea"/>
              <a:sym typeface="+mn-lt"/>
            </a:endParaRPr>
          </a:p>
        </p:txBody>
      </p:sp>
      <p:sp>
        <p:nvSpPr>
          <p:cNvPr id="43" name="矩形 42"/>
          <p:cNvSpPr/>
          <p:nvPr/>
        </p:nvSpPr>
        <p:spPr>
          <a:xfrm>
            <a:off x="10229650" y="3399080"/>
            <a:ext cx="1459230" cy="457200"/>
          </a:xfrm>
          <a:prstGeom prst="rect">
            <a:avLst/>
          </a:prstGeom>
        </p:spPr>
        <p:txBody>
          <a:bodyPr wrap="none">
            <a:spAutoFit/>
            <a:scene3d>
              <a:camera prst="orthographicFront"/>
              <a:lightRig rig="threePt" dir="t"/>
            </a:scene3d>
            <a:sp3d contourW="12700"/>
          </a:bodyPr>
          <a:lstStyle/>
          <a:p>
            <a:pPr algn="ctr"/>
            <a:r>
              <a:rPr lang="en-US" altLang="zh-CN" sz="2380" b="1" spc="595" dirty="0">
                <a:latin typeface="宋体" pitchFamily="2" charset="-122"/>
                <a:ea typeface="宋体" pitchFamily="2" charset="-122"/>
                <a:cs typeface="+mn-ea"/>
                <a:sym typeface="+mn-lt"/>
              </a:rPr>
              <a:t>Agents</a:t>
            </a:r>
            <a:endParaRPr lang="en-US" altLang="zh-CN" sz="2380" b="1" spc="595" dirty="0">
              <a:latin typeface="宋体" pitchFamily="2" charset="-122"/>
              <a:ea typeface="宋体" pitchFamily="2" charset="-122"/>
              <a:cs typeface="+mn-ea"/>
              <a:sym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单圆角矩形 4"/>
          <p:cNvSpPr/>
          <p:nvPr/>
        </p:nvSpPr>
        <p:spPr>
          <a:xfrm>
            <a:off x="320209" y="396098"/>
            <a:ext cx="143313" cy="500960"/>
          </a:xfrm>
          <a:prstGeom prst="round1Rect">
            <a:avLst/>
          </a:prstGeom>
          <a:solidFill>
            <a:srgbClr val="00517F"/>
          </a:solidFill>
          <a:ln w="12700" cap="flat" cmpd="sng" algn="ctr">
            <a:noFill/>
            <a:prstDash val="solid"/>
            <a:miter lim="800000"/>
          </a:ln>
          <a:effectLst/>
        </p:spPr>
        <p:txBody>
          <a:bodyPr lIns="76194" tIns="38097" rIns="76194" bIns="38097" anchor="ctr"/>
          <a:lstStyle/>
          <a:p>
            <a:pPr defTabSz="407035">
              <a:defRPr/>
            </a:pPr>
            <a:endParaRPr lang="zh-CN" altLang="en-US" sz="2510" dirty="0">
              <a:solidFill>
                <a:srgbClr val="FFFFFF"/>
              </a:solidFill>
              <a:latin typeface="Calibri"/>
              <a:ea typeface="宋体" pitchFamily="2" charset="-122"/>
              <a:sym typeface="Helvetica Light"/>
            </a:endParaRPr>
          </a:p>
        </p:txBody>
      </p:sp>
      <p:sp>
        <p:nvSpPr>
          <p:cNvPr id="3" name="Rectangle 4"/>
          <p:cNvSpPr/>
          <p:nvPr/>
        </p:nvSpPr>
        <p:spPr bwMode="auto">
          <a:xfrm>
            <a:off x="505460" y="270828"/>
            <a:ext cx="2115820" cy="751840"/>
          </a:xfrm>
          <a:prstGeom prst="rect">
            <a:avLst/>
          </a:prstGeom>
          <a:noFill/>
          <a:ln>
            <a:noFill/>
          </a:ln>
          <a:effectLst/>
        </p:spPr>
        <p:txBody>
          <a:bodyPr wrap="square" lIns="76194" tIns="38097" rIns="76194" bIns="38097" anchor="ctr">
            <a:spAutoFit/>
          </a:bodyPr>
          <a:lstStyle/>
          <a:p>
            <a:pPr defTabSz="407035" eaLnBrk="0">
              <a:defRPr/>
            </a:pPr>
            <a:r>
              <a:rPr lang="zh-CN" altLang="en-US" sz="2200" dirty="0">
                <a:solidFill>
                  <a:schemeClr val="tx1">
                    <a:lumMod val="85000"/>
                    <a:lumOff val="15000"/>
                  </a:schemeClr>
                </a:solidFill>
                <a:latin typeface="微软雅黑" charset="-122"/>
                <a:ea typeface="微软雅黑" charset="-122"/>
                <a:sym typeface="Helvetica Light"/>
              </a:rPr>
              <a:t>Team introduction</a:t>
            </a:r>
            <a:endParaRPr lang="zh-CN" altLang="en-US" sz="2200" dirty="0">
              <a:solidFill>
                <a:schemeClr val="tx1">
                  <a:lumMod val="85000"/>
                  <a:lumOff val="15000"/>
                </a:schemeClr>
              </a:solidFill>
              <a:latin typeface="微软雅黑" charset="-122"/>
              <a:ea typeface="微软雅黑" charset="-122"/>
              <a:sym typeface="Helvetica Light"/>
            </a:endParaRPr>
          </a:p>
        </p:txBody>
      </p:sp>
      <p:grpSp>
        <p:nvGrpSpPr>
          <p:cNvPr id="26" name="组合 25"/>
          <p:cNvGrpSpPr/>
          <p:nvPr/>
        </p:nvGrpSpPr>
        <p:grpSpPr>
          <a:xfrm>
            <a:off x="1373136" y="2941680"/>
            <a:ext cx="9446895" cy="3374390"/>
            <a:chOff x="1333243" y="2941680"/>
            <a:chExt cx="9446895" cy="3374390"/>
          </a:xfrm>
        </p:grpSpPr>
        <p:sp>
          <p:nvSpPr>
            <p:cNvPr id="25" name="文本框 24"/>
            <p:cNvSpPr txBox="1"/>
            <p:nvPr/>
          </p:nvSpPr>
          <p:spPr>
            <a:xfrm>
              <a:off x="1333243" y="2941680"/>
              <a:ext cx="9445728" cy="3213281"/>
            </a:xfrm>
            <a:prstGeom prst="rect">
              <a:avLst/>
            </a:prstGeom>
            <a:solidFill>
              <a:srgbClr val="EAE8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b="1">
                  <a:solidFill>
                    <a:schemeClr val="lt1"/>
                  </a:solidFill>
                  <a:latin typeface="宋体" pitchFamily="2" charset="-122"/>
                  <a:ea typeface="宋体"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endParaRPr lang="en-US" altLang="zh-CN" sz="2680" b="0" dirty="0">
                <a:solidFill>
                  <a:schemeClr val="tx1"/>
                </a:solidFill>
                <a:latin typeface="微软雅黑" charset="-122"/>
                <a:ea typeface="微软雅黑" charset="-122"/>
              </a:endParaRPr>
            </a:p>
          </p:txBody>
        </p:sp>
        <p:sp>
          <p:nvSpPr>
            <p:cNvPr id="20" name="矩形 22"/>
            <p:cNvSpPr/>
            <p:nvPr/>
          </p:nvSpPr>
          <p:spPr>
            <a:xfrm>
              <a:off x="1413029" y="3004132"/>
              <a:ext cx="9233814" cy="1014730"/>
            </a:xfrm>
            <a:prstGeom prst="rect">
              <a:avLst/>
            </a:prstGeom>
          </p:spPr>
          <p:txBody>
            <a:bodyPr wrap="square">
              <a:spAutoFit/>
            </a:bodyPr>
            <a:lstStyle/>
            <a:p>
              <a:pPr algn="just" defTabSz="1814195">
                <a:lnSpc>
                  <a:spcPct val="150000"/>
                </a:lnSpc>
              </a:pPr>
              <a:r>
                <a:rPr sz="2000">
                  <a:latin typeface="等线" charset="0"/>
                  <a:ea typeface="等线" charset="0"/>
                  <a:cs typeface="Courier New" panose="02070409020205090404" pitchFamily="49" charset="0"/>
                </a:rPr>
                <a:t>Team members have been awarded the title of Baidu Flying Paddle Developer Technical Expert (PPDE) and published many top conference papers such as NeurIPS.</a:t>
              </a:r>
              <a:endParaRPr sz="2000">
                <a:latin typeface="等线" charset="0"/>
                <a:ea typeface="等线" charset="0"/>
                <a:cs typeface="Courier New" panose="02070409020205090404" pitchFamily="49" charset="0"/>
              </a:endParaRPr>
            </a:p>
          </p:txBody>
        </p:sp>
        <p:pic>
          <p:nvPicPr>
            <p:cNvPr id="1032" name="Picture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53100" y="4203546"/>
              <a:ext cx="2116185" cy="1182724"/>
            </a:xfrm>
            <a:prstGeom prst="rect">
              <a:avLst/>
            </a:prstGeom>
            <a:noFill/>
            <a:ln>
              <a:solidFill>
                <a:schemeClr val="tx1"/>
              </a:solidFill>
              <a:prstDash val="dash"/>
            </a:ln>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8032493" y="5394050"/>
              <a:ext cx="2747645" cy="922020"/>
            </a:xfrm>
            <a:prstGeom prst="rect">
              <a:avLst/>
            </a:prstGeom>
            <a:noFill/>
          </p:spPr>
          <p:txBody>
            <a:bodyPr wrap="square" rtlCol="0">
              <a:spAutoFit/>
            </a:bodyPr>
            <a:lstStyle/>
            <a:p>
              <a:pPr algn="ctr"/>
              <a:r>
                <a:rPr kumimoji="1" lang="zh-CN" altLang="en-US" b="1" dirty="0"/>
                <a:t>National third prize</a:t>
              </a:r>
              <a:br>
                <a:rPr kumimoji="1" lang="en-US" altLang="zh-CN" b="1" dirty="0"/>
              </a:br>
              <a:r>
                <a:rPr kumimoji="1" b="1" dirty="0"/>
                <a:t>Ministry of Science and Technology &amp;Paddle</a:t>
              </a:r>
              <a:endParaRPr kumimoji="1" b="1" dirty="0"/>
            </a:p>
          </p:txBody>
        </p:sp>
        <p:pic>
          <p:nvPicPr>
            <p:cNvPr id="18"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4598" y="4203546"/>
              <a:ext cx="2116185" cy="1190355"/>
            </a:xfrm>
            <a:prstGeom prst="rect">
              <a:avLst/>
            </a:prstGeom>
            <a:noFill/>
            <a:ln>
              <a:solidFill>
                <a:schemeClr val="tx1"/>
              </a:solidFill>
              <a:prstDash val="dash"/>
            </a:ln>
            <a:extLst>
              <a:ext uri="{909E8E84-426E-40DD-AFC4-6F175D3DCCD1}">
                <a14:hiddenFill xmlns:a14="http://schemas.microsoft.com/office/drawing/2010/main">
                  <a:solidFill>
                    <a:srgbClr val="FFFFFF"/>
                  </a:solidFill>
                </a14:hiddenFill>
              </a:ext>
            </a:extLst>
          </p:spPr>
        </p:pic>
        <p:sp>
          <p:nvSpPr>
            <p:cNvPr id="19" name="文本框 18"/>
            <p:cNvSpPr txBox="1"/>
            <p:nvPr/>
          </p:nvSpPr>
          <p:spPr>
            <a:xfrm>
              <a:off x="5098955" y="5386774"/>
              <a:ext cx="2000885" cy="645160"/>
            </a:xfrm>
            <a:prstGeom prst="rect">
              <a:avLst/>
            </a:prstGeom>
            <a:noFill/>
          </p:spPr>
          <p:txBody>
            <a:bodyPr wrap="none" rtlCol="0">
              <a:spAutoFit/>
            </a:bodyPr>
            <a:lstStyle/>
            <a:p>
              <a:pPr algn="ctr"/>
              <a:r>
                <a:rPr kumimoji="1" lang="zh-CN" altLang="en-US" b="1" dirty="0"/>
                <a:t>National third prize</a:t>
              </a:r>
              <a:br>
                <a:rPr kumimoji="1" lang="en-US" altLang="zh-CN" b="1" dirty="0"/>
              </a:br>
              <a:r>
                <a:rPr kumimoji="1" lang="en-US" altLang="zh-CN" b="1" dirty="0"/>
                <a:t>CCF&amp;CIPS&amp;Paddle</a:t>
              </a:r>
              <a:endParaRPr kumimoji="1" lang="en-US" altLang="zh-CN" b="1" dirty="0"/>
            </a:p>
          </p:txBody>
        </p:sp>
        <p:pic>
          <p:nvPicPr>
            <p:cNvPr id="21"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6097" y="4205440"/>
              <a:ext cx="2116185" cy="1164681"/>
            </a:xfrm>
            <a:prstGeom prst="rect">
              <a:avLst/>
            </a:prstGeom>
            <a:noFill/>
            <a:ln>
              <a:solidFill>
                <a:schemeClr val="tx1"/>
              </a:solidFill>
              <a:prstDash val="dash"/>
            </a:ln>
            <a:extLst>
              <a:ext uri="{909E8E84-426E-40DD-AFC4-6F175D3DCCD1}">
                <a14:hiddenFill xmlns:a14="http://schemas.microsoft.com/office/drawing/2010/main">
                  <a:solidFill>
                    <a:srgbClr val="FFFFFF"/>
                  </a:solidFill>
                </a14:hiddenFill>
              </a:ext>
            </a:extLst>
          </p:spPr>
        </p:pic>
        <p:sp>
          <p:nvSpPr>
            <p:cNvPr id="22" name="文本框 21"/>
            <p:cNvSpPr txBox="1"/>
            <p:nvPr/>
          </p:nvSpPr>
          <p:spPr>
            <a:xfrm>
              <a:off x="1753098" y="5386774"/>
              <a:ext cx="2242185" cy="645160"/>
            </a:xfrm>
            <a:prstGeom prst="rect">
              <a:avLst/>
            </a:prstGeom>
            <a:noFill/>
          </p:spPr>
          <p:txBody>
            <a:bodyPr wrap="none" rtlCol="0">
              <a:spAutoFit/>
            </a:bodyPr>
            <a:lstStyle/>
            <a:p>
              <a:pPr algn="ctr"/>
              <a:r>
                <a:rPr kumimoji="1" lang="zh-CN" altLang="en-US" b="1" dirty="0"/>
                <a:t>National Second Prize</a:t>
              </a:r>
              <a:br>
                <a:rPr kumimoji="1" lang="en-US" altLang="zh-CN" b="1" dirty="0"/>
              </a:br>
              <a:r>
                <a:rPr kumimoji="1" lang="en-US" altLang="zh-CN" b="1" dirty="0"/>
                <a:t>CCF&amp;Paddle</a:t>
              </a:r>
              <a:endParaRPr kumimoji="1" lang="en-US" altLang="zh-CN" b="1" dirty="0"/>
            </a:p>
          </p:txBody>
        </p:sp>
      </p:grpSp>
      <p:pic>
        <p:nvPicPr>
          <p:cNvPr id="4" name="图片 3"/>
          <p:cNvPicPr>
            <a:picLocks noChangeAspect="1"/>
          </p:cNvPicPr>
          <p:nvPr>
            <p:custDataLst>
              <p:tags r:id="rId4"/>
            </p:custDataLst>
          </p:nvPr>
        </p:nvPicPr>
        <p:blipFill>
          <a:blip r:embed="rId5"/>
          <a:stretch>
            <a:fillRect/>
          </a:stretch>
        </p:blipFill>
        <p:spPr>
          <a:xfrm>
            <a:off x="2860675" y="762000"/>
            <a:ext cx="1800225" cy="18002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单圆角矩形 4"/>
          <p:cNvSpPr/>
          <p:nvPr/>
        </p:nvSpPr>
        <p:spPr>
          <a:xfrm>
            <a:off x="320209" y="396098"/>
            <a:ext cx="143313" cy="500960"/>
          </a:xfrm>
          <a:prstGeom prst="round1Rect">
            <a:avLst/>
          </a:prstGeom>
          <a:solidFill>
            <a:srgbClr val="00517F"/>
          </a:solidFill>
          <a:ln w="12700" cap="flat" cmpd="sng" algn="ctr">
            <a:noFill/>
            <a:prstDash val="solid"/>
            <a:miter lim="800000"/>
          </a:ln>
          <a:effectLst/>
        </p:spPr>
        <p:txBody>
          <a:bodyPr lIns="76194" tIns="38097" rIns="76194" bIns="38097" anchor="ctr"/>
          <a:lstStyle/>
          <a:p>
            <a:pPr defTabSz="407035">
              <a:defRPr/>
            </a:pPr>
            <a:endParaRPr lang="zh-CN" altLang="en-US" sz="2510" dirty="0">
              <a:solidFill>
                <a:srgbClr val="FFFFFF"/>
              </a:solidFill>
              <a:latin typeface="Calibri"/>
              <a:ea typeface="宋体" pitchFamily="2" charset="-122"/>
              <a:sym typeface="Helvetica Light"/>
            </a:endParaRPr>
          </a:p>
        </p:txBody>
      </p:sp>
      <p:sp>
        <p:nvSpPr>
          <p:cNvPr id="6" name="Rectangle 4"/>
          <p:cNvSpPr/>
          <p:nvPr/>
        </p:nvSpPr>
        <p:spPr bwMode="auto">
          <a:xfrm>
            <a:off x="505460" y="270828"/>
            <a:ext cx="2595880" cy="751840"/>
          </a:xfrm>
          <a:prstGeom prst="rect">
            <a:avLst/>
          </a:prstGeom>
          <a:noFill/>
          <a:ln>
            <a:noFill/>
          </a:ln>
          <a:effectLst/>
        </p:spPr>
        <p:txBody>
          <a:bodyPr wrap="square" lIns="76194" tIns="38097" rIns="76194" bIns="38097" anchor="ctr">
            <a:spAutoFit/>
          </a:bodyPr>
          <a:lstStyle/>
          <a:p>
            <a:pPr defTabSz="407035" eaLnBrk="0">
              <a:defRPr/>
            </a:pPr>
            <a:r>
              <a:rPr lang="zh-CN" altLang="en-US" sz="2200" dirty="0">
                <a:solidFill>
                  <a:schemeClr val="tx1">
                    <a:lumMod val="85000"/>
                    <a:lumOff val="15000"/>
                  </a:schemeClr>
                </a:solidFill>
                <a:latin typeface="微软雅黑" charset="-122"/>
                <a:ea typeface="微软雅黑" charset="-122"/>
                <a:sym typeface="Helvetica Light"/>
              </a:rPr>
              <a:t>Introduction competition</a:t>
            </a:r>
            <a:endParaRPr lang="zh-CN" altLang="en-US" sz="2200" dirty="0">
              <a:solidFill>
                <a:schemeClr val="tx1">
                  <a:lumMod val="85000"/>
                  <a:lumOff val="15000"/>
                </a:schemeClr>
              </a:solidFill>
              <a:latin typeface="微软雅黑" charset="-122"/>
              <a:ea typeface="微软雅黑" charset="-122"/>
              <a:sym typeface="Helvetica Light"/>
            </a:endParaRPr>
          </a:p>
        </p:txBody>
      </p:sp>
      <p:pic>
        <p:nvPicPr>
          <p:cNvPr id="9" name="图片 8" descr="/private/var/folders/1n/ldb7_gkx5lgctk4tphyrhvlr0000gn/T/com.kingsoft.wpsoffice.mac/picturecompress_20241128214625/output_1.pngoutput_1"/>
          <p:cNvPicPr>
            <a:picLocks noChangeAspect="1"/>
          </p:cNvPicPr>
          <p:nvPr/>
        </p:nvPicPr>
        <p:blipFill>
          <a:blip r:embed="rId1"/>
          <a:stretch>
            <a:fillRect/>
          </a:stretch>
        </p:blipFill>
        <p:spPr>
          <a:xfrm>
            <a:off x="320040" y="1331595"/>
            <a:ext cx="6278880" cy="3414395"/>
          </a:xfrm>
          <a:prstGeom prst="rect">
            <a:avLst/>
          </a:prstGeom>
        </p:spPr>
      </p:pic>
      <p:sp>
        <p:nvSpPr>
          <p:cNvPr id="17" name="矩形: 圆角 642"/>
          <p:cNvSpPr/>
          <p:nvPr>
            <p:custDataLst>
              <p:tags r:id="rId2"/>
            </p:custDataLst>
          </p:nvPr>
        </p:nvSpPr>
        <p:spPr>
          <a:xfrm>
            <a:off x="8252460" y="853440"/>
            <a:ext cx="1817370" cy="8470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latin typeface="Times New Roman" panose="02020503050405090304" pitchFamily="18" charset="0"/>
              <a:ea typeface="微软雅黑" charset="-122"/>
              <a:cs typeface="Times New Roman" panose="02020503050405090304" pitchFamily="18" charset="0"/>
            </a:endParaRPr>
          </a:p>
          <a:p>
            <a:pPr algn="ctr"/>
            <a:r>
              <a:rPr lang="zh-CN" altLang="en-US" b="1" dirty="0">
                <a:latin typeface="Times New Roman" panose="02020503050405090304" pitchFamily="18" charset="0"/>
                <a:ea typeface="微软雅黑" charset="-122"/>
                <a:cs typeface="Times New Roman" panose="02020503050405090304" pitchFamily="18" charset="0"/>
              </a:rPr>
              <a:t>Multiple </a:t>
            </a:r>
            <a:r>
              <a:rPr lang="en-US" altLang="zh-CN" b="1" dirty="0">
                <a:latin typeface="Times New Roman" panose="02020503050405090304" pitchFamily="18" charset="0"/>
                <a:ea typeface="微软雅黑" charset="-122"/>
                <a:cs typeface="Times New Roman" panose="02020503050405090304" pitchFamily="18" charset="0"/>
              </a:rPr>
              <a:t>object</a:t>
            </a:r>
            <a:r>
              <a:rPr lang="zh-CN" altLang="en-US" b="1" dirty="0">
                <a:latin typeface="Times New Roman" panose="02020503050405090304" pitchFamily="18" charset="0"/>
                <a:ea typeface="微软雅黑" charset="-122"/>
                <a:cs typeface="Times New Roman" panose="02020503050405090304" pitchFamily="18" charset="0"/>
              </a:rPr>
              <a:t> tracking</a:t>
            </a:r>
            <a:endParaRPr lang="zh-CN" altLang="en-US" b="1" dirty="0">
              <a:latin typeface="Times New Roman" panose="02020503050405090304" pitchFamily="18" charset="0"/>
              <a:ea typeface="微软雅黑" charset="-122"/>
              <a:cs typeface="Times New Roman" panose="02020503050405090304" pitchFamily="18" charset="0"/>
            </a:endParaRPr>
          </a:p>
        </p:txBody>
      </p:sp>
      <p:sp>
        <p:nvSpPr>
          <p:cNvPr id="10" name="矩形: 圆角 642"/>
          <p:cNvSpPr/>
          <p:nvPr>
            <p:custDataLst>
              <p:tags r:id="rId3"/>
            </p:custDataLst>
          </p:nvPr>
        </p:nvSpPr>
        <p:spPr>
          <a:xfrm>
            <a:off x="8252460" y="2445385"/>
            <a:ext cx="1817370" cy="8470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latin typeface="Times New Roman" panose="02020503050405090304" pitchFamily="18" charset="0"/>
                <a:ea typeface="微软雅黑" charset="-122"/>
                <a:cs typeface="Times New Roman" panose="02020503050405090304" pitchFamily="18" charset="0"/>
              </a:rPr>
              <a:t>Player number identification</a:t>
            </a:r>
            <a:endParaRPr lang="zh-CN" altLang="en-US" b="1" dirty="0">
              <a:latin typeface="Times New Roman" panose="02020503050405090304" pitchFamily="18" charset="0"/>
              <a:ea typeface="微软雅黑" charset="-122"/>
              <a:cs typeface="Times New Roman" panose="02020503050405090304" pitchFamily="18" charset="0"/>
            </a:endParaRPr>
          </a:p>
        </p:txBody>
      </p:sp>
      <p:sp>
        <p:nvSpPr>
          <p:cNvPr id="11" name="矩形: 圆角 642"/>
          <p:cNvSpPr/>
          <p:nvPr>
            <p:custDataLst>
              <p:tags r:id="rId4"/>
            </p:custDataLst>
          </p:nvPr>
        </p:nvSpPr>
        <p:spPr>
          <a:xfrm>
            <a:off x="8252460" y="4050030"/>
            <a:ext cx="1817370" cy="8470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latin typeface="Times New Roman" panose="02020503050405090304" pitchFamily="18" charset="0"/>
                <a:ea typeface="微软雅黑" charset="-122"/>
                <a:cs typeface="Times New Roman" panose="02020503050405090304" pitchFamily="18" charset="0"/>
              </a:rPr>
              <a:t>interpreter agent</a:t>
            </a:r>
            <a:endParaRPr lang="zh-CN" altLang="en-US" b="1" dirty="0">
              <a:latin typeface="Times New Roman" panose="02020503050405090304" pitchFamily="18" charset="0"/>
              <a:ea typeface="微软雅黑" charset="-122"/>
              <a:cs typeface="Times New Roman" panose="02020503050405090304" pitchFamily="18" charset="0"/>
            </a:endParaRPr>
          </a:p>
        </p:txBody>
      </p:sp>
      <p:sp>
        <p:nvSpPr>
          <p:cNvPr id="12" name="箭头: 右 671"/>
          <p:cNvSpPr/>
          <p:nvPr>
            <p:custDataLst>
              <p:tags r:id="rId5"/>
            </p:custDataLst>
          </p:nvPr>
        </p:nvSpPr>
        <p:spPr>
          <a:xfrm rot="5400000">
            <a:off x="8845550" y="1914525"/>
            <a:ext cx="630555" cy="316230"/>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3" name="箭头: 右 671"/>
          <p:cNvSpPr/>
          <p:nvPr>
            <p:custDataLst>
              <p:tags r:id="rId6"/>
            </p:custDataLst>
          </p:nvPr>
        </p:nvSpPr>
        <p:spPr>
          <a:xfrm rot="5400000">
            <a:off x="8845550" y="3506470"/>
            <a:ext cx="630555" cy="316230"/>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4" name="文本框 13"/>
          <p:cNvSpPr txBox="1"/>
          <p:nvPr/>
        </p:nvSpPr>
        <p:spPr>
          <a:xfrm>
            <a:off x="505460" y="4897120"/>
            <a:ext cx="5371465" cy="1476375"/>
          </a:xfrm>
          <a:prstGeom prst="rect">
            <a:avLst/>
          </a:prstGeom>
          <a:solidFill>
            <a:schemeClr val="bg1"/>
          </a:solidFill>
        </p:spPr>
        <p:txBody>
          <a:bodyPr wrap="square" rtlCol="0">
            <a:spAutoFit/>
          </a:bodyPr>
          <a:p>
            <a:r>
              <a:rPr lang="zh-CN" altLang="en-US"/>
              <a:t>Through sports competition videos, participants use computer vision technology to conduct in-depth analysis of the scenes, and combine them with large language models to design and generate event commentary.</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57015" y="1294248"/>
            <a:ext cx="9256704" cy="213475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b="1">
                <a:solidFill>
                  <a:schemeClr val="lt1"/>
                </a:solidFill>
                <a:latin typeface="宋体" pitchFamily="2" charset="-122"/>
                <a:ea typeface="宋体"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endParaRPr lang="en-US" altLang="zh-CN" sz="2700" dirty="0">
              <a:solidFill>
                <a:schemeClr val="tx1"/>
              </a:solidFill>
              <a:latin typeface="微软雅黑" charset="-122"/>
              <a:ea typeface="微软雅黑" charset="-122"/>
            </a:endParaRPr>
          </a:p>
        </p:txBody>
      </p:sp>
      <p:sp>
        <p:nvSpPr>
          <p:cNvPr id="4" name="矩形 22"/>
          <p:cNvSpPr/>
          <p:nvPr/>
        </p:nvSpPr>
        <p:spPr>
          <a:xfrm>
            <a:off x="1559838" y="1294248"/>
            <a:ext cx="9051059" cy="2168525"/>
          </a:xfrm>
          <a:prstGeom prst="rect">
            <a:avLst/>
          </a:prstGeom>
        </p:spPr>
        <p:txBody>
          <a:bodyPr wrap="square">
            <a:spAutoFit/>
          </a:bodyPr>
          <a:lstStyle/>
          <a:p>
            <a:pPr algn="just" defTabSz="1828800">
              <a:lnSpc>
                <a:spcPct val="150000"/>
              </a:lnSpc>
            </a:pPr>
            <a:r>
              <a:rPr lang="zh-CN" altLang="en-US" dirty="0"/>
              <a:t>       </a:t>
            </a:r>
            <a:r>
              <a:rPr lang="zh-CN" altLang="en-US" dirty="0">
                <a:latin typeface="黑体" charset="0"/>
                <a:ea typeface="黑体" charset="0"/>
              </a:rPr>
              <a:t>This competition provides multiple standard 720P high-definition football match video data, with an average video length of 750 frames. We need to perform multi-target tracking and use the multi-target tracking model of the PaddleDetection library to achieve this task. The main structure is DLA34+JDE.</a:t>
            </a:r>
            <a:endParaRPr lang="zh-CN" altLang="en-US" dirty="0">
              <a:latin typeface="黑体" charset="0"/>
              <a:ea typeface="黑体" charset="0"/>
            </a:endParaRPr>
          </a:p>
        </p:txBody>
      </p:sp>
      <p:sp>
        <p:nvSpPr>
          <p:cNvPr id="2" name="单圆角矩形 4"/>
          <p:cNvSpPr/>
          <p:nvPr/>
        </p:nvSpPr>
        <p:spPr>
          <a:xfrm>
            <a:off x="320209" y="396098"/>
            <a:ext cx="143313" cy="500960"/>
          </a:xfrm>
          <a:prstGeom prst="round1Rect">
            <a:avLst/>
          </a:prstGeom>
          <a:solidFill>
            <a:srgbClr val="00517F"/>
          </a:solidFill>
          <a:ln w="12700" cap="flat" cmpd="sng" algn="ctr">
            <a:noFill/>
            <a:prstDash val="solid"/>
            <a:miter lim="800000"/>
          </a:ln>
          <a:effectLst/>
        </p:spPr>
        <p:txBody>
          <a:bodyPr lIns="76194" tIns="38097" rIns="76194" bIns="38097" anchor="ctr"/>
          <a:lstStyle/>
          <a:p>
            <a:pPr defTabSz="407035">
              <a:defRPr/>
            </a:pPr>
            <a:endParaRPr lang="zh-CN" altLang="en-US" sz="2510" dirty="0">
              <a:solidFill>
                <a:srgbClr val="FFFFFF"/>
              </a:solidFill>
              <a:latin typeface="Calibri"/>
              <a:ea typeface="宋体" pitchFamily="2" charset="-122"/>
              <a:sym typeface="Helvetica Light"/>
            </a:endParaRPr>
          </a:p>
        </p:txBody>
      </p:sp>
      <p:sp>
        <p:nvSpPr>
          <p:cNvPr id="6" name="Rectangle 4"/>
          <p:cNvSpPr/>
          <p:nvPr/>
        </p:nvSpPr>
        <p:spPr bwMode="auto">
          <a:xfrm>
            <a:off x="505460" y="270510"/>
            <a:ext cx="1651635" cy="751840"/>
          </a:xfrm>
          <a:prstGeom prst="rect">
            <a:avLst/>
          </a:prstGeom>
          <a:noFill/>
          <a:ln>
            <a:noFill/>
          </a:ln>
          <a:effectLst/>
        </p:spPr>
        <p:txBody>
          <a:bodyPr wrap="square" lIns="76194" tIns="38097" rIns="76194" bIns="38097" anchor="ctr">
            <a:spAutoFit/>
          </a:bodyPr>
          <a:lstStyle/>
          <a:p>
            <a:pPr defTabSz="407035" eaLnBrk="0">
              <a:defRPr/>
            </a:pPr>
            <a:r>
              <a:rPr lang="zh-CN" altLang="en-US" sz="2200" dirty="0">
                <a:solidFill>
                  <a:schemeClr val="tx1">
                    <a:lumMod val="85000"/>
                    <a:lumOff val="15000"/>
                  </a:schemeClr>
                </a:solidFill>
                <a:latin typeface="微软雅黑" charset="-122"/>
                <a:ea typeface="微软雅黑" charset="-122"/>
                <a:sym typeface="Helvetica Light"/>
              </a:rPr>
              <a:t>Preliminary plan</a:t>
            </a:r>
            <a:endParaRPr lang="zh-CN" altLang="en-US" sz="2200" dirty="0">
              <a:solidFill>
                <a:schemeClr val="tx1">
                  <a:lumMod val="85000"/>
                  <a:lumOff val="15000"/>
                </a:schemeClr>
              </a:solidFill>
              <a:latin typeface="微软雅黑" charset="-122"/>
              <a:ea typeface="微软雅黑" charset="-122"/>
              <a:sym typeface="Helvetica Light"/>
            </a:endParaRPr>
          </a:p>
        </p:txBody>
      </p:sp>
      <p:pic>
        <p:nvPicPr>
          <p:cNvPr id="3" name="图片 2"/>
          <p:cNvPicPr>
            <a:picLocks noChangeAspect="1"/>
          </p:cNvPicPr>
          <p:nvPr>
            <p:custDataLst>
              <p:tags r:id="rId1"/>
            </p:custDataLst>
          </p:nvPr>
        </p:nvPicPr>
        <p:blipFill>
          <a:blip r:embed="rId2"/>
          <a:stretch>
            <a:fillRect/>
          </a:stretch>
        </p:blipFill>
        <p:spPr>
          <a:xfrm>
            <a:off x="1765300" y="4107180"/>
            <a:ext cx="8562975" cy="11620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单圆角矩形 4"/>
          <p:cNvSpPr/>
          <p:nvPr/>
        </p:nvSpPr>
        <p:spPr>
          <a:xfrm>
            <a:off x="320209" y="396098"/>
            <a:ext cx="143313" cy="500960"/>
          </a:xfrm>
          <a:prstGeom prst="round1Rect">
            <a:avLst/>
          </a:prstGeom>
          <a:solidFill>
            <a:srgbClr val="00517F"/>
          </a:solidFill>
          <a:ln w="12700" cap="flat" cmpd="sng" algn="ctr">
            <a:noFill/>
            <a:prstDash val="solid"/>
            <a:miter lim="800000"/>
          </a:ln>
          <a:effectLst/>
        </p:spPr>
        <p:txBody>
          <a:bodyPr lIns="76194" tIns="38097" rIns="76194" bIns="38097" anchor="ctr"/>
          <a:lstStyle/>
          <a:p>
            <a:pPr defTabSz="407035">
              <a:defRPr/>
            </a:pPr>
            <a:endParaRPr lang="zh-CN" altLang="en-US" sz="2510" dirty="0">
              <a:solidFill>
                <a:srgbClr val="FFFFFF"/>
              </a:solidFill>
              <a:latin typeface="Calibri"/>
              <a:ea typeface="宋体" pitchFamily="2" charset="-122"/>
              <a:sym typeface="Helvetica Light"/>
            </a:endParaRPr>
          </a:p>
        </p:txBody>
      </p:sp>
      <p:sp>
        <p:nvSpPr>
          <p:cNvPr id="6" name="Rectangle 4"/>
          <p:cNvSpPr/>
          <p:nvPr/>
        </p:nvSpPr>
        <p:spPr bwMode="auto">
          <a:xfrm>
            <a:off x="505460" y="271145"/>
            <a:ext cx="2172335" cy="625475"/>
          </a:xfrm>
          <a:prstGeom prst="rect">
            <a:avLst/>
          </a:prstGeom>
          <a:noFill/>
          <a:ln>
            <a:noFill/>
          </a:ln>
          <a:effectLst/>
        </p:spPr>
        <p:txBody>
          <a:bodyPr wrap="square" lIns="76194" tIns="38097" rIns="76194" bIns="38097" anchor="ctr">
            <a:noAutofit/>
          </a:bodyPr>
          <a:lstStyle/>
          <a:p>
            <a:pPr defTabSz="407035" eaLnBrk="0">
              <a:defRPr/>
            </a:pPr>
            <a:endParaRPr lang="zh-CN" altLang="en-US" sz="2200" dirty="0">
              <a:solidFill>
                <a:schemeClr val="tx1">
                  <a:lumMod val="85000"/>
                  <a:lumOff val="15000"/>
                </a:schemeClr>
              </a:solidFill>
              <a:latin typeface="微软雅黑" charset="-122"/>
              <a:ea typeface="微软雅黑" charset="-122"/>
              <a:sym typeface="Helvetica Light"/>
            </a:endParaRPr>
          </a:p>
          <a:p>
            <a:pPr defTabSz="407035" eaLnBrk="0">
              <a:defRPr/>
            </a:pPr>
            <a:r>
              <a:rPr lang="zh-CN" altLang="en-US" sz="2200" dirty="0">
                <a:solidFill>
                  <a:schemeClr val="tx1">
                    <a:lumMod val="85000"/>
                    <a:lumOff val="15000"/>
                  </a:schemeClr>
                </a:solidFill>
                <a:latin typeface="微软雅黑" charset="-122"/>
                <a:ea typeface="微软雅黑" charset="-122"/>
                <a:sym typeface="Helvetica Light"/>
              </a:rPr>
              <a:t>Rematch plan</a:t>
            </a:r>
            <a:endParaRPr lang="zh-CN" altLang="en-US" sz="2200" dirty="0">
              <a:solidFill>
                <a:schemeClr val="tx1">
                  <a:lumMod val="85000"/>
                  <a:lumOff val="15000"/>
                </a:schemeClr>
              </a:solidFill>
              <a:latin typeface="微软雅黑" charset="-122"/>
              <a:ea typeface="微软雅黑" charset="-122"/>
              <a:sym typeface="Helvetica Light"/>
            </a:endParaRPr>
          </a:p>
        </p:txBody>
      </p:sp>
      <p:sp>
        <p:nvSpPr>
          <p:cNvPr id="9" name="矩形: 圆角 635"/>
          <p:cNvSpPr/>
          <p:nvPr>
            <p:custDataLst>
              <p:tags r:id="rId1"/>
            </p:custDataLst>
          </p:nvPr>
        </p:nvSpPr>
        <p:spPr>
          <a:xfrm>
            <a:off x="785336" y="1117087"/>
            <a:ext cx="1407461" cy="4593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latin typeface="Times New Roman" panose="02020503050405090304" pitchFamily="18" charset="0"/>
                <a:ea typeface="微软雅黑" charset="-122"/>
                <a:cs typeface="Times New Roman" panose="02020503050405090304" pitchFamily="18" charset="0"/>
              </a:rPr>
              <a:t>Data filtering</a:t>
            </a:r>
            <a:endParaRPr lang="zh-CN" altLang="en-US" b="1" dirty="0">
              <a:latin typeface="Times New Roman" panose="02020503050405090304" pitchFamily="18" charset="0"/>
              <a:ea typeface="微软雅黑" charset="-122"/>
              <a:cs typeface="Times New Roman" panose="02020503050405090304" pitchFamily="18" charset="0"/>
            </a:endParaRPr>
          </a:p>
        </p:txBody>
      </p:sp>
      <p:sp>
        <p:nvSpPr>
          <p:cNvPr id="10" name="箭头: 右 671"/>
          <p:cNvSpPr/>
          <p:nvPr>
            <p:custDataLst>
              <p:tags r:id="rId2"/>
            </p:custDataLst>
          </p:nvPr>
        </p:nvSpPr>
        <p:spPr>
          <a:xfrm>
            <a:off x="2539538" y="1187446"/>
            <a:ext cx="872248" cy="316077"/>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1" name="矩形: 圆角 637"/>
          <p:cNvSpPr/>
          <p:nvPr>
            <p:custDataLst>
              <p:tags r:id="rId3"/>
            </p:custDataLst>
          </p:nvPr>
        </p:nvSpPr>
        <p:spPr>
          <a:xfrm>
            <a:off x="3758789" y="1117087"/>
            <a:ext cx="1407461" cy="4593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latin typeface="Times New Roman" panose="02020503050405090304" pitchFamily="18" charset="0"/>
                <a:ea typeface="微软雅黑" charset="-122"/>
                <a:cs typeface="Times New Roman" panose="02020503050405090304" pitchFamily="18" charset="0"/>
              </a:rPr>
              <a:t>Cut picture</a:t>
            </a:r>
            <a:endParaRPr lang="zh-CN" altLang="en-US" b="1" dirty="0">
              <a:latin typeface="Times New Roman" panose="02020503050405090304" pitchFamily="18" charset="0"/>
              <a:ea typeface="微软雅黑" charset="-122"/>
              <a:cs typeface="Times New Roman" panose="02020503050405090304" pitchFamily="18" charset="0"/>
            </a:endParaRPr>
          </a:p>
        </p:txBody>
      </p:sp>
      <p:sp>
        <p:nvSpPr>
          <p:cNvPr id="12" name="矩形: 圆角 642"/>
          <p:cNvSpPr/>
          <p:nvPr>
            <p:custDataLst>
              <p:tags r:id="rId4"/>
            </p:custDataLst>
          </p:nvPr>
        </p:nvSpPr>
        <p:spPr>
          <a:xfrm>
            <a:off x="6732242" y="1117087"/>
            <a:ext cx="1407461" cy="4593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latin typeface="Times New Roman" panose="02020503050405090304" pitchFamily="18" charset="0"/>
                <a:ea typeface="微软雅黑" charset="-122"/>
                <a:cs typeface="Times New Roman" panose="02020503050405090304" pitchFamily="18" charset="0"/>
              </a:rPr>
              <a:t>Model training</a:t>
            </a:r>
            <a:endParaRPr lang="zh-CN" altLang="en-US" b="1" dirty="0">
              <a:latin typeface="Times New Roman" panose="02020503050405090304" pitchFamily="18" charset="0"/>
              <a:ea typeface="微软雅黑" charset="-122"/>
              <a:cs typeface="Times New Roman" panose="02020503050405090304" pitchFamily="18" charset="0"/>
            </a:endParaRPr>
          </a:p>
        </p:txBody>
      </p:sp>
      <p:sp>
        <p:nvSpPr>
          <p:cNvPr id="13" name="箭头: 右 671"/>
          <p:cNvSpPr/>
          <p:nvPr>
            <p:custDataLst>
              <p:tags r:id="rId5"/>
            </p:custDataLst>
          </p:nvPr>
        </p:nvSpPr>
        <p:spPr>
          <a:xfrm>
            <a:off x="5513243" y="1187446"/>
            <a:ext cx="872248" cy="316077"/>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6" name="箭头: 右 671"/>
          <p:cNvSpPr/>
          <p:nvPr>
            <p:custDataLst>
              <p:tags r:id="rId6"/>
            </p:custDataLst>
          </p:nvPr>
        </p:nvSpPr>
        <p:spPr>
          <a:xfrm>
            <a:off x="8486313" y="1187446"/>
            <a:ext cx="872248" cy="316077"/>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7" name="矩形: 圆角 642"/>
          <p:cNvSpPr/>
          <p:nvPr>
            <p:custDataLst>
              <p:tags r:id="rId7"/>
            </p:custDataLst>
          </p:nvPr>
        </p:nvSpPr>
        <p:spPr>
          <a:xfrm>
            <a:off x="9705312" y="1044697"/>
            <a:ext cx="1407461" cy="4593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latin typeface="Times New Roman" panose="02020503050405090304" pitchFamily="18" charset="0"/>
                <a:ea typeface="微软雅黑" charset="-122"/>
                <a:cs typeface="Times New Roman" panose="02020503050405090304" pitchFamily="18" charset="0"/>
              </a:rPr>
              <a:t>Result processing</a:t>
            </a:r>
            <a:endParaRPr lang="zh-CN" altLang="en-US" b="1" dirty="0">
              <a:latin typeface="Times New Roman" panose="02020503050405090304" pitchFamily="18" charset="0"/>
              <a:ea typeface="微软雅黑" charset="-122"/>
              <a:cs typeface="Times New Roman" panose="02020503050405090304" pitchFamily="18" charset="0"/>
            </a:endParaRPr>
          </a:p>
        </p:txBody>
      </p:sp>
      <p:grpSp>
        <p:nvGrpSpPr>
          <p:cNvPr id="22" name="组合 21"/>
          <p:cNvGrpSpPr/>
          <p:nvPr/>
        </p:nvGrpSpPr>
        <p:grpSpPr>
          <a:xfrm>
            <a:off x="566569" y="2219093"/>
            <a:ext cx="1845759" cy="3848410"/>
            <a:chOff x="3388509" y="2219093"/>
            <a:chExt cx="1845759" cy="3848410"/>
          </a:xfrm>
        </p:grpSpPr>
        <p:sp>
          <p:nvSpPr>
            <p:cNvPr id="23" name="矩形 22"/>
            <p:cNvSpPr/>
            <p:nvPr>
              <p:custDataLst>
                <p:tags r:id="rId8"/>
              </p:custDataLst>
            </p:nvPr>
          </p:nvSpPr>
          <p:spPr>
            <a:xfrm>
              <a:off x="3388509" y="2219093"/>
              <a:ext cx="1845759" cy="3848410"/>
            </a:xfrm>
            <a:prstGeom prst="rect">
              <a:avLst/>
            </a:prstGeom>
            <a:solidFill>
              <a:schemeClr val="bg1"/>
            </a:solidFill>
            <a:ln w="254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25" name="矩形: 圆角 1008"/>
            <p:cNvSpPr/>
            <p:nvPr>
              <p:custDataLst>
                <p:tags r:id="rId9"/>
              </p:custDataLst>
            </p:nvPr>
          </p:nvSpPr>
          <p:spPr>
            <a:xfrm>
              <a:off x="3453914" y="3091583"/>
              <a:ext cx="1715770" cy="2701925"/>
            </a:xfrm>
            <a:prstGeom prst="roundRect">
              <a:avLst/>
            </a:prstGeom>
            <a:solidFill>
              <a:schemeClr val="bg2">
                <a:lumMod val="95000"/>
              </a:schemeClr>
            </a:solidFill>
            <a:ln w="12700" cap="flat" cmpd="sng" algn="ctr">
              <a:solidFill>
                <a:schemeClr val="tx1">
                  <a:lumMod val="50000"/>
                  <a:lumOff val="50000"/>
                </a:schemeClr>
              </a:solidFill>
              <a:prstDash val="dashDot"/>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27" name="文本框 26"/>
            <p:cNvSpPr txBox="1"/>
            <p:nvPr>
              <p:custDataLst>
                <p:tags r:id="rId10"/>
              </p:custDataLst>
            </p:nvPr>
          </p:nvSpPr>
          <p:spPr>
            <a:xfrm>
              <a:off x="3607584" y="2532783"/>
              <a:ext cx="1407795" cy="306705"/>
            </a:xfrm>
            <a:prstGeom prst="rect">
              <a:avLst/>
            </a:prstGeom>
            <a:noFill/>
          </p:spPr>
          <p:txBody>
            <a:bodyPr wrap="square" rtlCol="0">
              <a:spAutoFit/>
            </a:bodyPr>
            <a:p>
              <a:r>
                <a:rPr lang="en-US" altLang="zh-CN" sz="1400" b="1" dirty="0">
                  <a:latin typeface="Times New Roman" panose="02020503050405090304" pitchFamily="18" charset="0"/>
                  <a:ea typeface="微软雅黑" charset="-122"/>
                  <a:cs typeface="Times New Roman" panose="02020503050405090304" pitchFamily="18" charset="0"/>
                </a:rPr>
                <a:t>F</a:t>
              </a:r>
              <a:r>
                <a:rPr lang="zh-CN" altLang="en-US" sz="1400" b="1" dirty="0">
                  <a:latin typeface="Times New Roman" panose="02020503050405090304" pitchFamily="18" charset="0"/>
                  <a:ea typeface="微软雅黑" charset="-122"/>
                  <a:cs typeface="Times New Roman" panose="02020503050405090304" pitchFamily="18" charset="0"/>
                </a:rPr>
                <a:t>ine-tuning</a:t>
              </a:r>
              <a:r>
                <a:rPr lang="en-US" altLang="zh-CN" sz="1400" b="1" dirty="0">
                  <a:latin typeface="Times New Roman" panose="02020503050405090304" pitchFamily="18" charset="0"/>
                  <a:ea typeface="微软雅黑" charset="-122"/>
                  <a:cs typeface="Times New Roman" panose="02020503050405090304" pitchFamily="18" charset="0"/>
                </a:rPr>
                <a:t> </a:t>
              </a:r>
              <a:r>
                <a:rPr lang="en-US" altLang="zh-CN" sz="1400" b="1" dirty="0">
                  <a:latin typeface="Times New Roman" panose="02020503050405090304" pitchFamily="18" charset="0"/>
                  <a:ea typeface="微软雅黑" charset="-122"/>
                  <a:cs typeface="Times New Roman" panose="02020503050405090304" pitchFamily="18" charset="0"/>
                </a:rPr>
                <a:t>FC</a:t>
              </a:r>
              <a:endParaRPr lang="en-US" altLang="zh-CN" sz="1400" b="1" dirty="0">
                <a:latin typeface="Times New Roman" panose="02020503050405090304" pitchFamily="18" charset="0"/>
                <a:ea typeface="微软雅黑" charset="-122"/>
                <a:cs typeface="Times New Roman" panose="02020503050405090304" pitchFamily="18" charset="0"/>
              </a:endParaRPr>
            </a:p>
          </p:txBody>
        </p:sp>
        <p:sp>
          <p:nvSpPr>
            <p:cNvPr id="31" name="矩形: 圆角 1014"/>
            <p:cNvSpPr/>
            <p:nvPr>
              <p:custDataLst>
                <p:tags r:id="rId11"/>
              </p:custDataLst>
            </p:nvPr>
          </p:nvSpPr>
          <p:spPr>
            <a:xfrm>
              <a:off x="3523067" y="4368094"/>
              <a:ext cx="1537888" cy="29825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dirty="0">
                  <a:solidFill>
                    <a:schemeClr val="tx1"/>
                  </a:solidFill>
                  <a:latin typeface="Times New Roman" panose="02020503050405090304" pitchFamily="18" charset="0"/>
                  <a:ea typeface="微软雅黑" charset="-122"/>
                  <a:cs typeface="Times New Roman" panose="02020503050405090304" pitchFamily="18" charset="0"/>
                </a:rPr>
                <a:t>FC</a:t>
              </a:r>
              <a:endParaRPr lang="en-US" altLang="zh-CN" sz="1200" dirty="0">
                <a:solidFill>
                  <a:schemeClr val="tx1"/>
                </a:solidFill>
                <a:latin typeface="Times New Roman" panose="02020503050405090304" pitchFamily="18" charset="0"/>
                <a:ea typeface="微软雅黑" charset="-122"/>
                <a:cs typeface="Times New Roman" panose="02020503050405090304" pitchFamily="18" charset="0"/>
              </a:endParaRPr>
            </a:p>
          </p:txBody>
        </p:sp>
        <p:sp>
          <p:nvSpPr>
            <p:cNvPr id="33" name="矩形: 圆角 1016"/>
            <p:cNvSpPr/>
            <p:nvPr>
              <p:custDataLst>
                <p:tags r:id="rId12"/>
              </p:custDataLst>
            </p:nvPr>
          </p:nvSpPr>
          <p:spPr>
            <a:xfrm>
              <a:off x="3522672" y="4999617"/>
              <a:ext cx="1537888" cy="29825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dirty="0">
                  <a:solidFill>
                    <a:schemeClr val="tx1"/>
                  </a:solidFill>
                  <a:latin typeface="Times New Roman" panose="02020503050405090304" pitchFamily="18" charset="0"/>
                  <a:ea typeface="微软雅黑" charset="-122"/>
                  <a:cs typeface="Times New Roman" panose="02020503050405090304" pitchFamily="18" charset="0"/>
                </a:rPr>
                <a:t>CLIP:ViT-L/14</a:t>
              </a:r>
              <a:endParaRPr lang="zh-CN" altLang="en-US" sz="1200" dirty="0">
                <a:solidFill>
                  <a:schemeClr val="tx1"/>
                </a:solidFill>
                <a:latin typeface="Times New Roman" panose="02020503050405090304" pitchFamily="18" charset="0"/>
                <a:ea typeface="微软雅黑" charset="-122"/>
                <a:cs typeface="Times New Roman" panose="02020503050405090304" pitchFamily="18" charset="0"/>
              </a:endParaRPr>
            </a:p>
          </p:txBody>
        </p:sp>
      </p:grpSp>
      <p:cxnSp>
        <p:nvCxnSpPr>
          <p:cNvPr id="6751" name="Google Shape;6751;p69"/>
          <p:cNvCxnSpPr/>
          <p:nvPr>
            <p:custDataLst>
              <p:tags r:id="rId13"/>
            </p:custDataLst>
          </p:nvPr>
        </p:nvCxnSpPr>
        <p:spPr>
          <a:xfrm flipV="1">
            <a:off x="1469484" y="4666402"/>
            <a:ext cx="0" cy="314960"/>
          </a:xfrm>
          <a:prstGeom prst="straightConnector1">
            <a:avLst/>
          </a:prstGeom>
          <a:noFill/>
          <a:ln w="9525" cap="flat" cmpd="sng">
            <a:solidFill>
              <a:schemeClr val="dk2"/>
            </a:solidFill>
            <a:prstDash val="solid"/>
            <a:round/>
            <a:headEnd type="none" w="med" len="med"/>
            <a:tailEnd type="triangle" w="med" len="med"/>
          </a:ln>
        </p:spPr>
      </p:cxnSp>
      <p:sp>
        <p:nvSpPr>
          <p:cNvPr id="35" name="矩形: 圆角 1014"/>
          <p:cNvSpPr/>
          <p:nvPr>
            <p:custDataLst>
              <p:tags r:id="rId14"/>
            </p:custDataLst>
          </p:nvPr>
        </p:nvSpPr>
        <p:spPr>
          <a:xfrm>
            <a:off x="701127" y="3721029"/>
            <a:ext cx="1537888" cy="29825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dirty="0">
                <a:solidFill>
                  <a:schemeClr val="tx1"/>
                </a:solidFill>
                <a:latin typeface="Times New Roman" panose="02020503050405090304" pitchFamily="18" charset="0"/>
                <a:ea typeface="微软雅黑" charset="-122"/>
                <a:cs typeface="Times New Roman" panose="02020503050405090304" pitchFamily="18" charset="0"/>
              </a:rPr>
              <a:t>Classification results</a:t>
            </a:r>
            <a:endParaRPr lang="en-US" altLang="zh-CN" sz="1200" dirty="0">
              <a:solidFill>
                <a:schemeClr val="tx1"/>
              </a:solidFill>
              <a:latin typeface="Times New Roman" panose="02020503050405090304" pitchFamily="18" charset="0"/>
              <a:ea typeface="微软雅黑" charset="-122"/>
              <a:cs typeface="Times New Roman" panose="02020503050405090304" pitchFamily="18" charset="0"/>
            </a:endParaRPr>
          </a:p>
        </p:txBody>
      </p:sp>
      <p:cxnSp>
        <p:nvCxnSpPr>
          <p:cNvPr id="36" name="Google Shape;6751;p69"/>
          <p:cNvCxnSpPr/>
          <p:nvPr>
            <p:custDataLst>
              <p:tags r:id="rId15"/>
            </p:custDataLst>
          </p:nvPr>
        </p:nvCxnSpPr>
        <p:spPr>
          <a:xfrm flipV="1">
            <a:off x="1469484" y="4052992"/>
            <a:ext cx="0" cy="314960"/>
          </a:xfrm>
          <a:prstGeom prst="straightConnector1">
            <a:avLst/>
          </a:prstGeom>
          <a:noFill/>
          <a:ln w="9525" cap="flat" cmpd="sng">
            <a:solidFill>
              <a:schemeClr val="dk2"/>
            </a:solidFill>
            <a:prstDash val="solid"/>
            <a:round/>
            <a:headEnd type="none" w="med" len="med"/>
            <a:tailEnd type="triangle" w="med" len="med"/>
          </a:ln>
        </p:spPr>
      </p:cxnSp>
      <p:grpSp>
        <p:nvGrpSpPr>
          <p:cNvPr id="37" name="组合 36"/>
          <p:cNvGrpSpPr/>
          <p:nvPr/>
        </p:nvGrpSpPr>
        <p:grpSpPr>
          <a:xfrm>
            <a:off x="3539639" y="2201313"/>
            <a:ext cx="1845759" cy="3848410"/>
            <a:chOff x="3388509" y="2219093"/>
            <a:chExt cx="1845759" cy="3848410"/>
          </a:xfrm>
        </p:grpSpPr>
        <p:sp>
          <p:nvSpPr>
            <p:cNvPr id="38" name="矩形 37"/>
            <p:cNvSpPr/>
            <p:nvPr>
              <p:custDataLst>
                <p:tags r:id="rId16"/>
              </p:custDataLst>
            </p:nvPr>
          </p:nvSpPr>
          <p:spPr>
            <a:xfrm>
              <a:off x="3388509" y="2219093"/>
              <a:ext cx="1845759" cy="3848410"/>
            </a:xfrm>
            <a:prstGeom prst="rect">
              <a:avLst/>
            </a:prstGeom>
            <a:solidFill>
              <a:schemeClr val="bg1"/>
            </a:solidFill>
            <a:ln w="254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39" name="矩形: 圆角 1008"/>
            <p:cNvSpPr/>
            <p:nvPr>
              <p:custDataLst>
                <p:tags r:id="rId17"/>
              </p:custDataLst>
            </p:nvPr>
          </p:nvSpPr>
          <p:spPr>
            <a:xfrm>
              <a:off x="3453914" y="3091583"/>
              <a:ext cx="1715770" cy="2701925"/>
            </a:xfrm>
            <a:prstGeom prst="roundRect">
              <a:avLst/>
            </a:prstGeom>
            <a:solidFill>
              <a:schemeClr val="bg2">
                <a:lumMod val="95000"/>
              </a:schemeClr>
            </a:solidFill>
            <a:ln w="12700" cap="flat" cmpd="sng" algn="ctr">
              <a:solidFill>
                <a:schemeClr val="tx1">
                  <a:lumMod val="50000"/>
                  <a:lumOff val="50000"/>
                </a:schemeClr>
              </a:solidFill>
              <a:prstDash val="dashDot"/>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40" name="文本框 39"/>
            <p:cNvSpPr txBox="1"/>
            <p:nvPr>
              <p:custDataLst>
                <p:tags r:id="rId18"/>
              </p:custDataLst>
            </p:nvPr>
          </p:nvSpPr>
          <p:spPr>
            <a:xfrm>
              <a:off x="3607584" y="2532783"/>
              <a:ext cx="1407795" cy="306705"/>
            </a:xfrm>
            <a:prstGeom prst="rect">
              <a:avLst/>
            </a:prstGeom>
            <a:noFill/>
          </p:spPr>
          <p:txBody>
            <a:bodyPr wrap="square" rtlCol="0">
              <a:spAutoFit/>
            </a:bodyPr>
            <a:p>
              <a:r>
                <a:rPr lang="en-US" altLang="zh-CN" sz="1400" b="1" dirty="0">
                  <a:latin typeface="Times New Roman" panose="02020503050405090304" pitchFamily="18" charset="0"/>
                  <a:ea typeface="微软雅黑" charset="-122"/>
                  <a:cs typeface="Times New Roman" panose="02020503050405090304" pitchFamily="18" charset="0"/>
                </a:rPr>
                <a:t>Pose Detector</a:t>
              </a:r>
              <a:endParaRPr lang="en-US" altLang="zh-CN" sz="1400" b="1" dirty="0">
                <a:latin typeface="Times New Roman" panose="02020503050405090304" pitchFamily="18" charset="0"/>
                <a:ea typeface="微软雅黑" charset="-122"/>
                <a:cs typeface="Times New Roman" panose="02020503050405090304" pitchFamily="18" charset="0"/>
              </a:endParaRPr>
            </a:p>
          </p:txBody>
        </p:sp>
        <p:sp>
          <p:nvSpPr>
            <p:cNvPr id="41" name="矩形: 圆角 1014"/>
            <p:cNvSpPr/>
            <p:nvPr>
              <p:custDataLst>
                <p:tags r:id="rId19"/>
              </p:custDataLst>
            </p:nvPr>
          </p:nvSpPr>
          <p:spPr>
            <a:xfrm>
              <a:off x="3523067" y="4923084"/>
              <a:ext cx="1537888" cy="29825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dirty="0">
                  <a:solidFill>
                    <a:schemeClr val="tx1"/>
                  </a:solidFill>
                  <a:latin typeface="Times New Roman" panose="02020503050405090304" pitchFamily="18" charset="0"/>
                  <a:ea typeface="微软雅黑" charset="-122"/>
                  <a:cs typeface="Times New Roman" panose="02020503050405090304" pitchFamily="18" charset="0"/>
                </a:rPr>
                <a:t>Pose Detector</a:t>
              </a:r>
              <a:endParaRPr lang="en-US" altLang="zh-CN" sz="1200" dirty="0">
                <a:solidFill>
                  <a:schemeClr val="tx1"/>
                </a:solidFill>
                <a:latin typeface="Times New Roman" panose="02020503050405090304" pitchFamily="18" charset="0"/>
                <a:ea typeface="微软雅黑" charset="-122"/>
                <a:cs typeface="Times New Roman" panose="02020503050405090304" pitchFamily="18" charset="0"/>
              </a:endParaRPr>
            </a:p>
          </p:txBody>
        </p:sp>
      </p:grpSp>
      <p:pic>
        <p:nvPicPr>
          <p:cNvPr id="43" name="图片 42" descr="QQ_1732780614410"/>
          <p:cNvPicPr>
            <a:picLocks noChangeAspect="1"/>
          </p:cNvPicPr>
          <p:nvPr/>
        </p:nvPicPr>
        <p:blipFill>
          <a:blip r:embed="rId20"/>
          <a:stretch>
            <a:fillRect/>
          </a:stretch>
        </p:blipFill>
        <p:spPr>
          <a:xfrm>
            <a:off x="3698240" y="3527425"/>
            <a:ext cx="1537970" cy="1009015"/>
          </a:xfrm>
          <a:prstGeom prst="rect">
            <a:avLst/>
          </a:prstGeom>
        </p:spPr>
      </p:pic>
      <p:cxnSp>
        <p:nvCxnSpPr>
          <p:cNvPr id="44" name="Google Shape;6751;p69"/>
          <p:cNvCxnSpPr>
            <a:stCxn id="41" idx="0"/>
          </p:cNvCxnSpPr>
          <p:nvPr>
            <p:custDataLst>
              <p:tags r:id="rId21"/>
            </p:custDataLst>
          </p:nvPr>
        </p:nvCxnSpPr>
        <p:spPr>
          <a:xfrm flipV="1">
            <a:off x="4443189" y="4547657"/>
            <a:ext cx="0" cy="357505"/>
          </a:xfrm>
          <a:prstGeom prst="straightConnector1">
            <a:avLst/>
          </a:prstGeom>
          <a:noFill/>
          <a:ln w="9525" cap="flat" cmpd="sng">
            <a:solidFill>
              <a:schemeClr val="dk2"/>
            </a:solidFill>
            <a:prstDash val="solid"/>
            <a:round/>
            <a:headEnd type="none" w="med" len="med"/>
            <a:tailEnd type="triangle" w="med" len="med"/>
          </a:ln>
        </p:spPr>
      </p:cxnSp>
      <p:grpSp>
        <p:nvGrpSpPr>
          <p:cNvPr id="45" name="组合 44"/>
          <p:cNvGrpSpPr/>
          <p:nvPr/>
        </p:nvGrpSpPr>
        <p:grpSpPr>
          <a:xfrm>
            <a:off x="6512709" y="2219093"/>
            <a:ext cx="1845759" cy="3848410"/>
            <a:chOff x="3388509" y="2219093"/>
            <a:chExt cx="1845759" cy="3848410"/>
          </a:xfrm>
        </p:grpSpPr>
        <p:sp>
          <p:nvSpPr>
            <p:cNvPr id="46" name="矩形 45"/>
            <p:cNvSpPr/>
            <p:nvPr>
              <p:custDataLst>
                <p:tags r:id="rId22"/>
              </p:custDataLst>
            </p:nvPr>
          </p:nvSpPr>
          <p:spPr>
            <a:xfrm>
              <a:off x="3388509" y="2219093"/>
              <a:ext cx="1845759" cy="3848410"/>
            </a:xfrm>
            <a:prstGeom prst="rect">
              <a:avLst/>
            </a:prstGeom>
            <a:solidFill>
              <a:schemeClr val="bg1"/>
            </a:solidFill>
            <a:ln w="254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47" name="矩形: 圆角 1008"/>
            <p:cNvSpPr/>
            <p:nvPr>
              <p:custDataLst>
                <p:tags r:id="rId23"/>
              </p:custDataLst>
            </p:nvPr>
          </p:nvSpPr>
          <p:spPr>
            <a:xfrm>
              <a:off x="3453914" y="3091583"/>
              <a:ext cx="1715770" cy="2701925"/>
            </a:xfrm>
            <a:prstGeom prst="roundRect">
              <a:avLst/>
            </a:prstGeom>
            <a:solidFill>
              <a:schemeClr val="bg2">
                <a:lumMod val="95000"/>
              </a:schemeClr>
            </a:solidFill>
            <a:ln w="12700" cap="flat" cmpd="sng" algn="ctr">
              <a:solidFill>
                <a:schemeClr val="tx1">
                  <a:lumMod val="50000"/>
                  <a:lumOff val="50000"/>
                </a:schemeClr>
              </a:solidFill>
              <a:prstDash val="dashDot"/>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48" name="文本框 47"/>
            <p:cNvSpPr txBox="1"/>
            <p:nvPr>
              <p:custDataLst>
                <p:tags r:id="rId24"/>
              </p:custDataLst>
            </p:nvPr>
          </p:nvSpPr>
          <p:spPr>
            <a:xfrm>
              <a:off x="3559324" y="2532783"/>
              <a:ext cx="1537970" cy="306705"/>
            </a:xfrm>
            <a:prstGeom prst="rect">
              <a:avLst/>
            </a:prstGeom>
            <a:noFill/>
          </p:spPr>
          <p:txBody>
            <a:bodyPr wrap="square" rtlCol="0">
              <a:spAutoFit/>
            </a:bodyPr>
            <a:p>
              <a:r>
                <a:rPr lang="en-US" altLang="zh-CN" sz="1400" b="1" dirty="0">
                  <a:latin typeface="Times New Roman" panose="02020503050405090304" pitchFamily="18" charset="0"/>
                  <a:ea typeface="微软雅黑" charset="-122"/>
                  <a:cs typeface="Times New Roman" panose="02020503050405090304" pitchFamily="18" charset="0"/>
                  <a:sym typeface="+mn-ea"/>
                </a:rPr>
                <a:t>F</a:t>
              </a:r>
              <a:r>
                <a:rPr lang="zh-CN" altLang="en-US" sz="1400" b="1" dirty="0">
                  <a:latin typeface="Times New Roman" panose="02020503050405090304" pitchFamily="18" charset="0"/>
                  <a:ea typeface="微软雅黑" charset="-122"/>
                  <a:cs typeface="Times New Roman" panose="02020503050405090304" pitchFamily="18" charset="0"/>
                  <a:sym typeface="+mn-ea"/>
                </a:rPr>
                <a:t>ine-tuning</a:t>
              </a:r>
              <a:r>
                <a:rPr lang="en-US" altLang="zh-CN" sz="1400" b="1" dirty="0">
                  <a:latin typeface="Times New Roman" panose="02020503050405090304" pitchFamily="18" charset="0"/>
                  <a:ea typeface="微软雅黑" charset="-122"/>
                  <a:cs typeface="Times New Roman" panose="02020503050405090304" pitchFamily="18" charset="0"/>
                  <a:sym typeface="+mn-ea"/>
                </a:rPr>
                <a:t> OCR</a:t>
              </a:r>
              <a:endParaRPr lang="en-US" altLang="zh-CN" sz="1400" b="1" dirty="0">
                <a:latin typeface="Times New Roman" panose="02020503050405090304" pitchFamily="18" charset="0"/>
                <a:ea typeface="微软雅黑" charset="-122"/>
                <a:cs typeface="Times New Roman" panose="02020503050405090304" pitchFamily="18" charset="0"/>
                <a:sym typeface="+mn-ea"/>
              </a:endParaRPr>
            </a:p>
          </p:txBody>
        </p:sp>
        <p:sp>
          <p:nvSpPr>
            <p:cNvPr id="49" name="矩形: 圆角 1014"/>
            <p:cNvSpPr/>
            <p:nvPr>
              <p:custDataLst>
                <p:tags r:id="rId25"/>
              </p:custDataLst>
            </p:nvPr>
          </p:nvSpPr>
          <p:spPr>
            <a:xfrm>
              <a:off x="3523067" y="4923084"/>
              <a:ext cx="1537888" cy="29825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dirty="0">
                  <a:solidFill>
                    <a:schemeClr val="tx1"/>
                  </a:solidFill>
                  <a:latin typeface="Times New Roman" panose="02020503050405090304" pitchFamily="18" charset="0"/>
                  <a:ea typeface="微软雅黑" charset="-122"/>
                  <a:cs typeface="Times New Roman" panose="02020503050405090304" pitchFamily="18" charset="0"/>
                </a:rPr>
                <a:t>PaddleOCR</a:t>
              </a:r>
              <a:endParaRPr lang="en-US" altLang="zh-CN" sz="1200" dirty="0">
                <a:solidFill>
                  <a:schemeClr val="tx1"/>
                </a:solidFill>
                <a:latin typeface="Times New Roman" panose="02020503050405090304" pitchFamily="18" charset="0"/>
                <a:ea typeface="微软雅黑" charset="-122"/>
                <a:cs typeface="Times New Roman" panose="02020503050405090304" pitchFamily="18" charset="0"/>
              </a:endParaRPr>
            </a:p>
          </p:txBody>
        </p:sp>
      </p:grpSp>
      <p:grpSp>
        <p:nvGrpSpPr>
          <p:cNvPr id="51" name="组合 50"/>
          <p:cNvGrpSpPr/>
          <p:nvPr/>
        </p:nvGrpSpPr>
        <p:grpSpPr>
          <a:xfrm>
            <a:off x="9447044" y="2219093"/>
            <a:ext cx="1845759" cy="3848410"/>
            <a:chOff x="3388509" y="2219093"/>
            <a:chExt cx="1845759" cy="3848410"/>
          </a:xfrm>
        </p:grpSpPr>
        <p:sp>
          <p:nvSpPr>
            <p:cNvPr id="52" name="矩形 51"/>
            <p:cNvSpPr/>
            <p:nvPr>
              <p:custDataLst>
                <p:tags r:id="rId26"/>
              </p:custDataLst>
            </p:nvPr>
          </p:nvSpPr>
          <p:spPr>
            <a:xfrm>
              <a:off x="3388509" y="2219093"/>
              <a:ext cx="1845759" cy="3848410"/>
            </a:xfrm>
            <a:prstGeom prst="rect">
              <a:avLst/>
            </a:prstGeom>
            <a:solidFill>
              <a:schemeClr val="bg1"/>
            </a:solidFill>
            <a:ln w="254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53" name="矩形: 圆角 1008"/>
            <p:cNvSpPr/>
            <p:nvPr>
              <p:custDataLst>
                <p:tags r:id="rId27"/>
              </p:custDataLst>
            </p:nvPr>
          </p:nvSpPr>
          <p:spPr>
            <a:xfrm>
              <a:off x="3453914" y="3091583"/>
              <a:ext cx="1715770" cy="2701925"/>
            </a:xfrm>
            <a:prstGeom prst="roundRect">
              <a:avLst/>
            </a:prstGeom>
            <a:solidFill>
              <a:schemeClr val="bg2">
                <a:lumMod val="95000"/>
              </a:schemeClr>
            </a:solidFill>
            <a:ln w="12700" cap="flat" cmpd="sng" algn="ctr">
              <a:solidFill>
                <a:schemeClr val="tx1">
                  <a:lumMod val="50000"/>
                  <a:lumOff val="50000"/>
                </a:schemeClr>
              </a:solidFill>
              <a:prstDash val="dashDot"/>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54" name="文本框 53"/>
            <p:cNvSpPr txBox="1"/>
            <p:nvPr>
              <p:custDataLst>
                <p:tags r:id="rId28"/>
              </p:custDataLst>
            </p:nvPr>
          </p:nvSpPr>
          <p:spPr>
            <a:xfrm>
              <a:off x="3704104" y="2532783"/>
              <a:ext cx="1407795" cy="306705"/>
            </a:xfrm>
            <a:prstGeom prst="rect">
              <a:avLst/>
            </a:prstGeom>
            <a:noFill/>
          </p:spPr>
          <p:txBody>
            <a:bodyPr wrap="square" rtlCol="0">
              <a:spAutoFit/>
            </a:bodyPr>
            <a:p>
              <a:r>
                <a:rPr lang="en-US" altLang="zh-CN" sz="1400" b="1" dirty="0">
                  <a:latin typeface="Times New Roman" panose="02020503050405090304" pitchFamily="18" charset="0"/>
                  <a:ea typeface="微软雅黑" charset="-122"/>
                  <a:cs typeface="Times New Roman" panose="02020503050405090304" pitchFamily="18" charset="0"/>
                </a:rPr>
                <a:t>Results Process</a:t>
              </a:r>
              <a:endParaRPr lang="en-US" altLang="zh-CN" sz="1400" b="1" dirty="0">
                <a:latin typeface="Times New Roman" panose="02020503050405090304" pitchFamily="18" charset="0"/>
                <a:ea typeface="微软雅黑" charset="-122"/>
                <a:cs typeface="Times New Roman" panose="02020503050405090304" pitchFamily="18" charset="0"/>
              </a:endParaRPr>
            </a:p>
          </p:txBody>
        </p:sp>
        <p:sp>
          <p:nvSpPr>
            <p:cNvPr id="55" name="矩形: 圆角 1014"/>
            <p:cNvSpPr/>
            <p:nvPr>
              <p:custDataLst>
                <p:tags r:id="rId29"/>
              </p:custDataLst>
            </p:nvPr>
          </p:nvSpPr>
          <p:spPr>
            <a:xfrm>
              <a:off x="3523067" y="5140254"/>
              <a:ext cx="1537888" cy="29825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dirty="0">
                  <a:solidFill>
                    <a:schemeClr val="tx1"/>
                  </a:solidFill>
                  <a:latin typeface="Times New Roman" panose="02020503050405090304" pitchFamily="18" charset="0"/>
                  <a:ea typeface="微软雅黑" charset="-122"/>
                  <a:cs typeface="Times New Roman" panose="02020503050405090304" pitchFamily="18" charset="0"/>
                </a:rPr>
                <a:t>OCR Results</a:t>
              </a:r>
              <a:endParaRPr lang="en-US" altLang="zh-CN" sz="1200" dirty="0">
                <a:solidFill>
                  <a:schemeClr val="tx1"/>
                </a:solidFill>
                <a:latin typeface="Times New Roman" panose="02020503050405090304" pitchFamily="18" charset="0"/>
                <a:ea typeface="微软雅黑" charset="-122"/>
                <a:cs typeface="Times New Roman" panose="02020503050405090304" pitchFamily="18" charset="0"/>
              </a:endParaRPr>
            </a:p>
          </p:txBody>
        </p:sp>
      </p:grpSp>
      <p:sp>
        <p:nvSpPr>
          <p:cNvPr id="56" name="文本框 55"/>
          <p:cNvSpPr txBox="1"/>
          <p:nvPr/>
        </p:nvSpPr>
        <p:spPr>
          <a:xfrm>
            <a:off x="6591935" y="3575685"/>
            <a:ext cx="1744345" cy="645160"/>
          </a:xfrm>
          <a:prstGeom prst="rect">
            <a:avLst/>
          </a:prstGeom>
          <a:solidFill>
            <a:schemeClr val="bg1"/>
          </a:solidFill>
        </p:spPr>
        <p:txBody>
          <a:bodyPr wrap="square" rtlCol="0">
            <a:spAutoFit/>
          </a:bodyPr>
          <a:p>
            <a:r>
              <a:rPr lang="zh-CN" altLang="en-US"/>
              <a:t>‘</a:t>
            </a:r>
            <a:r>
              <a:rPr lang="en-US" altLang="zh-CN"/>
              <a:t>4</a:t>
            </a:r>
            <a:r>
              <a:rPr lang="zh-CN" altLang="en-US"/>
              <a:t>’</a:t>
            </a:r>
            <a:r>
              <a:rPr lang="en-US" altLang="zh-CN"/>
              <a:t> </a:t>
            </a:r>
            <a:r>
              <a:rPr lang="zh-CN" altLang="en-US">
                <a:sym typeface="+mn-ea"/>
              </a:rPr>
              <a:t>‘</a:t>
            </a:r>
            <a:r>
              <a:rPr lang="en-US" altLang="zh-CN">
                <a:sym typeface="+mn-ea"/>
              </a:rPr>
              <a:t>4</a:t>
            </a:r>
            <a:r>
              <a:rPr lang="zh-CN" altLang="en-US">
                <a:sym typeface="+mn-ea"/>
              </a:rPr>
              <a:t>’</a:t>
            </a:r>
            <a:r>
              <a:rPr lang="en-US" altLang="zh-CN">
                <a:sym typeface="+mn-ea"/>
              </a:rPr>
              <a:t> </a:t>
            </a:r>
            <a:r>
              <a:rPr lang="zh-CN" altLang="en-US">
                <a:sym typeface="+mn-ea"/>
              </a:rPr>
              <a:t>‘</a:t>
            </a:r>
            <a:r>
              <a:rPr lang="en-US" altLang="zh-CN">
                <a:sym typeface="+mn-ea"/>
              </a:rPr>
              <a:t>4</a:t>
            </a:r>
            <a:r>
              <a:rPr lang="zh-CN" altLang="en-US">
                <a:sym typeface="+mn-ea"/>
              </a:rPr>
              <a:t>’</a:t>
            </a:r>
            <a:r>
              <a:rPr lang="en-US" altLang="zh-CN">
                <a:sym typeface="+mn-ea"/>
              </a:rPr>
              <a:t> </a:t>
            </a:r>
            <a:r>
              <a:rPr lang="zh-CN" altLang="en-US">
                <a:sym typeface="+mn-ea"/>
              </a:rPr>
              <a:t>‘</a:t>
            </a:r>
            <a:r>
              <a:rPr lang="en-US" altLang="zh-CN">
                <a:sym typeface="+mn-ea"/>
              </a:rPr>
              <a:t>4</a:t>
            </a:r>
            <a:r>
              <a:rPr lang="zh-CN" altLang="en-US">
                <a:sym typeface="+mn-ea"/>
              </a:rPr>
              <a:t>’</a:t>
            </a:r>
            <a:r>
              <a:rPr lang="en-US" altLang="zh-CN">
                <a:sym typeface="+mn-ea"/>
              </a:rPr>
              <a:t> </a:t>
            </a:r>
            <a:r>
              <a:rPr lang="zh-CN" altLang="en-US">
                <a:sym typeface="+mn-ea"/>
              </a:rPr>
              <a:t>‘</a:t>
            </a:r>
            <a:r>
              <a:rPr lang="en-US" altLang="zh-CN">
                <a:sym typeface="+mn-ea"/>
              </a:rPr>
              <a:t>1</a:t>
            </a:r>
            <a:r>
              <a:rPr lang="zh-CN" altLang="en-US">
                <a:sym typeface="+mn-ea"/>
              </a:rPr>
              <a:t>’</a:t>
            </a:r>
            <a:endParaRPr lang="zh-CN" altLang="en-US">
              <a:sym typeface="+mn-ea"/>
            </a:endParaRPr>
          </a:p>
          <a:p>
            <a:r>
              <a:rPr lang="en-US" altLang="zh-CN">
                <a:sym typeface="+mn-ea"/>
              </a:rPr>
              <a:t>    </a:t>
            </a:r>
            <a:r>
              <a:rPr lang="zh-CN" altLang="en-US">
                <a:sym typeface="+mn-ea"/>
              </a:rPr>
              <a:t>‘</a:t>
            </a:r>
            <a:r>
              <a:rPr lang="en-US" altLang="zh-CN">
                <a:sym typeface="+mn-ea"/>
              </a:rPr>
              <a:t>14</a:t>
            </a:r>
            <a:r>
              <a:rPr lang="zh-CN" altLang="en-US">
                <a:sym typeface="+mn-ea"/>
              </a:rPr>
              <a:t>’</a:t>
            </a:r>
            <a:r>
              <a:rPr lang="en-US" altLang="zh-CN">
                <a:sym typeface="+mn-ea"/>
              </a:rPr>
              <a:t>  </a:t>
            </a:r>
            <a:r>
              <a:rPr lang="zh-CN" altLang="en-US">
                <a:sym typeface="+mn-ea"/>
              </a:rPr>
              <a:t>‘</a:t>
            </a:r>
            <a:r>
              <a:rPr lang="en-US" altLang="zh-CN">
                <a:sym typeface="+mn-ea"/>
              </a:rPr>
              <a:t>14</a:t>
            </a:r>
            <a:r>
              <a:rPr lang="zh-CN" altLang="en-US">
                <a:sym typeface="+mn-ea"/>
              </a:rPr>
              <a:t>’</a:t>
            </a:r>
            <a:endParaRPr lang="zh-CN" altLang="en-US">
              <a:sym typeface="+mn-ea"/>
            </a:endParaRPr>
          </a:p>
        </p:txBody>
      </p:sp>
      <p:sp>
        <p:nvSpPr>
          <p:cNvPr id="57" name="箭头: 右 671"/>
          <p:cNvSpPr/>
          <p:nvPr>
            <p:custDataLst>
              <p:tags r:id="rId30"/>
            </p:custDataLst>
          </p:nvPr>
        </p:nvSpPr>
        <p:spPr>
          <a:xfrm>
            <a:off x="2540173" y="4019546"/>
            <a:ext cx="872248" cy="316077"/>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58" name="箭头: 右 671"/>
          <p:cNvSpPr/>
          <p:nvPr>
            <p:custDataLst>
              <p:tags r:id="rId31"/>
            </p:custDataLst>
          </p:nvPr>
        </p:nvSpPr>
        <p:spPr>
          <a:xfrm>
            <a:off x="5512608" y="4019546"/>
            <a:ext cx="872248" cy="316077"/>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59" name="箭头: 右 671"/>
          <p:cNvSpPr/>
          <p:nvPr>
            <p:custDataLst>
              <p:tags r:id="rId32"/>
            </p:custDataLst>
          </p:nvPr>
        </p:nvSpPr>
        <p:spPr>
          <a:xfrm>
            <a:off x="8466628" y="4019546"/>
            <a:ext cx="872248" cy="316077"/>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cxnSp>
        <p:nvCxnSpPr>
          <p:cNvPr id="60" name="Google Shape;6751;p69"/>
          <p:cNvCxnSpPr>
            <a:stCxn id="49" idx="0"/>
          </p:cNvCxnSpPr>
          <p:nvPr>
            <p:custDataLst>
              <p:tags r:id="rId33"/>
            </p:custDataLst>
          </p:nvPr>
        </p:nvCxnSpPr>
        <p:spPr>
          <a:xfrm flipV="1">
            <a:off x="7416259" y="4220632"/>
            <a:ext cx="9525" cy="702310"/>
          </a:xfrm>
          <a:prstGeom prst="straightConnector1">
            <a:avLst/>
          </a:prstGeom>
          <a:noFill/>
          <a:ln w="9525" cap="flat" cmpd="sng">
            <a:solidFill>
              <a:schemeClr val="dk2"/>
            </a:solidFill>
            <a:prstDash val="solid"/>
            <a:round/>
            <a:headEnd type="none" w="med" len="med"/>
            <a:tailEnd type="triangle" w="med" len="med"/>
          </a:ln>
        </p:spPr>
      </p:cxnSp>
      <p:sp>
        <p:nvSpPr>
          <p:cNvPr id="63" name="矩形: 圆角 1014"/>
          <p:cNvSpPr/>
          <p:nvPr>
            <p:custDataLst>
              <p:tags r:id="rId34"/>
            </p:custDataLst>
          </p:nvPr>
        </p:nvSpPr>
        <p:spPr>
          <a:xfrm>
            <a:off x="9575887" y="4579549"/>
            <a:ext cx="1537888" cy="29825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dirty="0">
                <a:solidFill>
                  <a:schemeClr val="tx1"/>
                </a:solidFill>
                <a:latin typeface="Times New Roman" panose="02020503050405090304" pitchFamily="18" charset="0"/>
                <a:ea typeface="微软雅黑" charset="-122"/>
                <a:cs typeface="Times New Roman" panose="02020503050405090304" pitchFamily="18" charset="0"/>
              </a:rPr>
              <a:t>Threshold filtering</a:t>
            </a:r>
            <a:endParaRPr lang="en-US" altLang="zh-CN" sz="1200" dirty="0">
              <a:solidFill>
                <a:schemeClr val="tx1"/>
              </a:solidFill>
              <a:latin typeface="Times New Roman" panose="02020503050405090304" pitchFamily="18" charset="0"/>
              <a:ea typeface="微软雅黑" charset="-122"/>
              <a:cs typeface="Times New Roman" panose="02020503050405090304" pitchFamily="18" charset="0"/>
            </a:endParaRPr>
          </a:p>
        </p:txBody>
      </p:sp>
      <p:cxnSp>
        <p:nvCxnSpPr>
          <p:cNvPr id="64" name="Google Shape;6751;p69"/>
          <p:cNvCxnSpPr>
            <a:endCxn id="63" idx="2"/>
          </p:cNvCxnSpPr>
          <p:nvPr>
            <p:custDataLst>
              <p:tags r:id="rId35"/>
            </p:custDataLst>
          </p:nvPr>
        </p:nvCxnSpPr>
        <p:spPr>
          <a:xfrm flipH="1" flipV="1">
            <a:off x="10344879" y="4877857"/>
            <a:ext cx="5715" cy="254635"/>
          </a:xfrm>
          <a:prstGeom prst="straightConnector1">
            <a:avLst/>
          </a:prstGeom>
          <a:noFill/>
          <a:ln w="9525" cap="flat" cmpd="sng">
            <a:solidFill>
              <a:schemeClr val="dk2"/>
            </a:solidFill>
            <a:prstDash val="solid"/>
            <a:round/>
            <a:headEnd type="none" w="med" len="med"/>
            <a:tailEnd type="triangle" w="med" len="med"/>
          </a:ln>
        </p:spPr>
      </p:cxnSp>
      <p:sp>
        <p:nvSpPr>
          <p:cNvPr id="65" name="矩形: 圆角 664"/>
          <p:cNvSpPr/>
          <p:nvPr>
            <p:custDataLst>
              <p:tags r:id="rId36"/>
            </p:custDataLst>
          </p:nvPr>
        </p:nvSpPr>
        <p:spPr>
          <a:xfrm>
            <a:off x="9581515" y="3883025"/>
            <a:ext cx="454660" cy="365760"/>
          </a:xfrm>
          <a:prstGeom prst="roundRect">
            <a:avLst/>
          </a:prstGeom>
          <a:ln>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en-US" altLang="zh-CN" sz="1000" dirty="0">
                <a:solidFill>
                  <a:schemeClr val="bg1"/>
                </a:solidFill>
                <a:latin typeface="Times New Roman" panose="02020503050405090304" pitchFamily="18" charset="0"/>
                <a:ea typeface="微软雅黑" charset="-122"/>
                <a:cs typeface="Times New Roman" panose="02020503050405090304" pitchFamily="18" charset="0"/>
              </a:rPr>
              <a:t>res1</a:t>
            </a:r>
            <a:endParaRPr lang="en-US" altLang="zh-CN" sz="1000" dirty="0">
              <a:solidFill>
                <a:schemeClr val="bg1"/>
              </a:solidFill>
              <a:latin typeface="Times New Roman" panose="02020503050405090304" pitchFamily="18" charset="0"/>
              <a:ea typeface="微软雅黑" charset="-122"/>
              <a:cs typeface="Times New Roman" panose="02020503050405090304" pitchFamily="18" charset="0"/>
            </a:endParaRPr>
          </a:p>
        </p:txBody>
      </p:sp>
      <p:sp>
        <p:nvSpPr>
          <p:cNvPr id="68" name="矩形: 圆角 665"/>
          <p:cNvSpPr/>
          <p:nvPr>
            <p:custDataLst>
              <p:tags r:id="rId37"/>
            </p:custDataLst>
          </p:nvPr>
        </p:nvSpPr>
        <p:spPr>
          <a:xfrm>
            <a:off x="10035546" y="3233709"/>
            <a:ext cx="631052" cy="342553"/>
          </a:xfrm>
          <a:prstGeom prst="roundRect">
            <a:avLst/>
          </a:prstGeom>
          <a:ln>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en-US" altLang="zh-CN" sz="1000" dirty="0">
                <a:solidFill>
                  <a:schemeClr val="bg1"/>
                </a:solidFill>
                <a:latin typeface="Times New Roman" panose="02020503050405090304" pitchFamily="18" charset="0"/>
                <a:ea typeface="微软雅黑" charset="-122"/>
                <a:cs typeface="Times New Roman" panose="02020503050405090304" pitchFamily="18" charset="0"/>
              </a:rPr>
              <a:t>vote label</a:t>
            </a:r>
            <a:endParaRPr lang="zh-CN" altLang="en-US" sz="1000" dirty="0">
              <a:solidFill>
                <a:schemeClr val="bg1"/>
              </a:solidFill>
              <a:latin typeface="Times New Roman" panose="02020503050405090304" pitchFamily="18" charset="0"/>
              <a:ea typeface="微软雅黑" charset="-122"/>
              <a:cs typeface="Times New Roman" panose="02020503050405090304" pitchFamily="18" charset="0"/>
            </a:endParaRPr>
          </a:p>
        </p:txBody>
      </p:sp>
      <p:sp>
        <p:nvSpPr>
          <p:cNvPr id="69" name="右大括号 68"/>
          <p:cNvSpPr/>
          <p:nvPr>
            <p:custDataLst>
              <p:tags r:id="rId38"/>
            </p:custDataLst>
          </p:nvPr>
        </p:nvSpPr>
        <p:spPr>
          <a:xfrm rot="16200000">
            <a:off x="10248921" y="3254389"/>
            <a:ext cx="198478" cy="1026100"/>
          </a:xfrm>
          <a:prstGeom prst="rightBrace">
            <a:avLst>
              <a:gd name="adj1" fmla="val 8333"/>
              <a:gd name="adj2" fmla="val 50424"/>
            </a:avLst>
          </a:prstGeom>
          <a:ln w="15875"/>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70" name="矩形: 圆角 664"/>
          <p:cNvSpPr/>
          <p:nvPr>
            <p:custDataLst>
              <p:tags r:id="rId39"/>
            </p:custDataLst>
          </p:nvPr>
        </p:nvSpPr>
        <p:spPr>
          <a:xfrm>
            <a:off x="10130790" y="3877310"/>
            <a:ext cx="454660" cy="365760"/>
          </a:xfrm>
          <a:prstGeom prst="roundRect">
            <a:avLst/>
          </a:prstGeom>
          <a:ln>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en-US" altLang="zh-CN" sz="1000" dirty="0">
                <a:solidFill>
                  <a:schemeClr val="bg1"/>
                </a:solidFill>
                <a:latin typeface="Times New Roman" panose="02020503050405090304" pitchFamily="18" charset="0"/>
                <a:ea typeface="微软雅黑" charset="-122"/>
                <a:cs typeface="Times New Roman" panose="02020503050405090304" pitchFamily="18" charset="0"/>
              </a:rPr>
              <a:t>res2</a:t>
            </a:r>
            <a:endParaRPr lang="en-US" altLang="zh-CN" sz="1000" dirty="0">
              <a:solidFill>
                <a:schemeClr val="bg1"/>
              </a:solidFill>
              <a:latin typeface="Times New Roman" panose="02020503050405090304" pitchFamily="18" charset="0"/>
              <a:ea typeface="微软雅黑" charset="-122"/>
              <a:cs typeface="Times New Roman" panose="02020503050405090304" pitchFamily="18" charset="0"/>
            </a:endParaRPr>
          </a:p>
        </p:txBody>
      </p:sp>
      <p:sp>
        <p:nvSpPr>
          <p:cNvPr id="71" name="矩形: 圆角 664"/>
          <p:cNvSpPr/>
          <p:nvPr>
            <p:custDataLst>
              <p:tags r:id="rId40"/>
            </p:custDataLst>
          </p:nvPr>
        </p:nvSpPr>
        <p:spPr>
          <a:xfrm>
            <a:off x="10680065" y="3871595"/>
            <a:ext cx="454660" cy="365760"/>
          </a:xfrm>
          <a:prstGeom prst="roundRect">
            <a:avLst/>
          </a:prstGeom>
          <a:ln>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en-US" altLang="zh-CN" sz="1000" dirty="0">
                <a:solidFill>
                  <a:schemeClr val="bg1"/>
                </a:solidFill>
                <a:latin typeface="Times New Roman" panose="02020503050405090304" pitchFamily="18" charset="0"/>
                <a:ea typeface="微软雅黑" charset="-122"/>
                <a:cs typeface="Times New Roman" panose="02020503050405090304" pitchFamily="18" charset="0"/>
              </a:rPr>
              <a:t>res3</a:t>
            </a:r>
            <a:endParaRPr lang="en-US" altLang="zh-CN" sz="1000" dirty="0">
              <a:solidFill>
                <a:schemeClr val="bg1"/>
              </a:solidFill>
              <a:latin typeface="Times New Roman" panose="02020503050405090304" pitchFamily="18" charset="0"/>
              <a:ea typeface="微软雅黑" charset="-122"/>
              <a:cs typeface="Times New Roman" panose="02020503050405090304" pitchFamily="18" charset="0"/>
            </a:endParaRPr>
          </a:p>
        </p:txBody>
      </p:sp>
      <p:cxnSp>
        <p:nvCxnSpPr>
          <p:cNvPr id="72" name="Google Shape;6751;p69"/>
          <p:cNvCxnSpPr/>
          <p:nvPr>
            <p:custDataLst>
              <p:tags r:id="rId41"/>
            </p:custDataLst>
          </p:nvPr>
        </p:nvCxnSpPr>
        <p:spPr>
          <a:xfrm flipH="1" flipV="1">
            <a:off x="10339164" y="4335567"/>
            <a:ext cx="5715" cy="254635"/>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单圆角矩形 4"/>
          <p:cNvSpPr/>
          <p:nvPr/>
        </p:nvSpPr>
        <p:spPr>
          <a:xfrm>
            <a:off x="320209" y="396098"/>
            <a:ext cx="143313" cy="500960"/>
          </a:xfrm>
          <a:prstGeom prst="round1Rect">
            <a:avLst/>
          </a:prstGeom>
          <a:solidFill>
            <a:srgbClr val="00517F"/>
          </a:solidFill>
          <a:ln w="12700" cap="flat" cmpd="sng" algn="ctr">
            <a:noFill/>
            <a:prstDash val="solid"/>
            <a:miter lim="800000"/>
          </a:ln>
          <a:effectLst/>
        </p:spPr>
        <p:txBody>
          <a:bodyPr lIns="76194" tIns="38097" rIns="76194" bIns="38097" anchor="ctr"/>
          <a:lstStyle/>
          <a:p>
            <a:pPr defTabSz="407035">
              <a:defRPr/>
            </a:pPr>
            <a:endParaRPr lang="zh-CN" altLang="en-US" sz="2510" dirty="0">
              <a:solidFill>
                <a:srgbClr val="FFFFFF"/>
              </a:solidFill>
              <a:latin typeface="Calibri"/>
              <a:ea typeface="宋体" pitchFamily="2" charset="-122"/>
              <a:sym typeface="Helvetica Light"/>
            </a:endParaRPr>
          </a:p>
        </p:txBody>
      </p:sp>
      <p:sp>
        <p:nvSpPr>
          <p:cNvPr id="6" name="Rectangle 4"/>
          <p:cNvSpPr/>
          <p:nvPr/>
        </p:nvSpPr>
        <p:spPr bwMode="auto">
          <a:xfrm>
            <a:off x="505460" y="439738"/>
            <a:ext cx="2035810" cy="413385"/>
          </a:xfrm>
          <a:prstGeom prst="rect">
            <a:avLst/>
          </a:prstGeom>
          <a:noFill/>
          <a:ln>
            <a:noFill/>
          </a:ln>
          <a:effectLst/>
        </p:spPr>
        <p:txBody>
          <a:bodyPr wrap="square" lIns="76194" tIns="38097" rIns="76194" bIns="38097" anchor="ctr">
            <a:spAutoFit/>
          </a:bodyPr>
          <a:lstStyle/>
          <a:p>
            <a:pPr defTabSz="407035" eaLnBrk="0">
              <a:defRPr/>
            </a:pPr>
            <a:r>
              <a:rPr lang="zh-CN" altLang="en-US" sz="2200" dirty="0">
                <a:solidFill>
                  <a:schemeClr val="tx1">
                    <a:lumMod val="85000"/>
                    <a:lumOff val="15000"/>
                  </a:schemeClr>
                </a:solidFill>
                <a:latin typeface="微软雅黑" charset="-122"/>
                <a:ea typeface="微软雅黑" charset="-122"/>
                <a:sym typeface="Helvetica Light"/>
              </a:rPr>
              <a:t>Rematch plan</a:t>
            </a:r>
            <a:endParaRPr lang="zh-CN" altLang="en-US" sz="2200" dirty="0">
              <a:solidFill>
                <a:schemeClr val="tx1">
                  <a:lumMod val="85000"/>
                  <a:lumOff val="15000"/>
                </a:schemeClr>
              </a:solidFill>
              <a:latin typeface="微软雅黑" charset="-122"/>
              <a:ea typeface="微软雅黑" charset="-122"/>
              <a:sym typeface="Helvetica Light"/>
            </a:endParaRPr>
          </a:p>
        </p:txBody>
      </p:sp>
      <p:sp>
        <p:nvSpPr>
          <p:cNvPr id="1042" name="文本框 1041"/>
          <p:cNvSpPr txBox="1"/>
          <p:nvPr>
            <p:custDataLst>
              <p:tags r:id="rId1"/>
            </p:custDataLst>
          </p:nvPr>
        </p:nvSpPr>
        <p:spPr>
          <a:xfrm>
            <a:off x="1141095" y="1889760"/>
            <a:ext cx="811530" cy="275590"/>
          </a:xfrm>
          <a:prstGeom prst="rect">
            <a:avLst/>
          </a:prstGeom>
          <a:noFill/>
        </p:spPr>
        <p:txBody>
          <a:bodyPr wrap="square" rtlCol="0">
            <a:spAutoFit/>
          </a:bodyPr>
          <a:p>
            <a:r>
              <a:rPr lang="en-US" altLang="zh-CN" sz="1200" dirty="0">
                <a:latin typeface="Times New Roman" panose="02020503050405090304" pitchFamily="18" charset="0"/>
                <a:ea typeface="微软雅黑" charset="-122"/>
                <a:cs typeface="Times New Roman" panose="02020503050405090304" pitchFamily="18" charset="0"/>
              </a:rPr>
              <a:t>fine-tune</a:t>
            </a:r>
            <a:endParaRPr lang="en-US" altLang="zh-CN" sz="1200" dirty="0">
              <a:latin typeface="Times New Roman" panose="02020503050405090304" pitchFamily="18" charset="0"/>
              <a:ea typeface="微软雅黑" charset="-122"/>
              <a:cs typeface="Times New Roman" panose="02020503050405090304" pitchFamily="18" charset="0"/>
            </a:endParaRPr>
          </a:p>
        </p:txBody>
      </p:sp>
      <p:sp>
        <p:nvSpPr>
          <p:cNvPr id="1043" name="箭头: 右 1042"/>
          <p:cNvSpPr/>
          <p:nvPr>
            <p:custDataLst>
              <p:tags r:id="rId2"/>
            </p:custDataLst>
          </p:nvPr>
        </p:nvSpPr>
        <p:spPr>
          <a:xfrm rot="2371816">
            <a:off x="4297332" y="2210922"/>
            <a:ext cx="659771" cy="1630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044" name="文本框 1043"/>
          <p:cNvSpPr txBox="1"/>
          <p:nvPr>
            <p:custDataLst>
              <p:tags r:id="rId3"/>
            </p:custDataLst>
          </p:nvPr>
        </p:nvSpPr>
        <p:spPr>
          <a:xfrm>
            <a:off x="4477385" y="1963420"/>
            <a:ext cx="1037590" cy="275590"/>
          </a:xfrm>
          <a:prstGeom prst="rect">
            <a:avLst/>
          </a:prstGeom>
          <a:noFill/>
        </p:spPr>
        <p:txBody>
          <a:bodyPr wrap="square" rtlCol="0">
            <a:spAutoFit/>
          </a:bodyPr>
          <a:p>
            <a:r>
              <a:rPr lang="zh-CN" altLang="en-US" sz="1200" dirty="0">
                <a:latin typeface="Times New Roman" panose="02020503050405090304" pitchFamily="18" charset="0"/>
                <a:ea typeface="微软雅黑" charset="-122"/>
                <a:cs typeface="Times New Roman" panose="02020503050405090304" pitchFamily="18" charset="0"/>
              </a:rPr>
              <a:t>Pseudo</a:t>
            </a:r>
            <a:r>
              <a:rPr lang="en-US" altLang="zh-CN" sz="1200" dirty="0">
                <a:latin typeface="Times New Roman" panose="02020503050405090304" pitchFamily="18" charset="0"/>
                <a:ea typeface="微软雅黑" charset="-122"/>
                <a:cs typeface="Times New Roman" panose="02020503050405090304" pitchFamily="18" charset="0"/>
              </a:rPr>
              <a:t> label</a:t>
            </a:r>
            <a:endParaRPr lang="en-US" altLang="zh-CN" sz="1200" dirty="0">
              <a:latin typeface="Times New Roman" panose="02020503050405090304" pitchFamily="18" charset="0"/>
              <a:ea typeface="微软雅黑" charset="-122"/>
              <a:cs typeface="Times New Roman" panose="02020503050405090304" pitchFamily="18" charset="0"/>
            </a:endParaRPr>
          </a:p>
        </p:txBody>
      </p:sp>
      <p:sp>
        <p:nvSpPr>
          <p:cNvPr id="1242" name="立方体 1241"/>
          <p:cNvSpPr/>
          <p:nvPr>
            <p:custDataLst>
              <p:tags r:id="rId4"/>
            </p:custDataLst>
          </p:nvPr>
        </p:nvSpPr>
        <p:spPr>
          <a:xfrm>
            <a:off x="5020993" y="2463346"/>
            <a:ext cx="720000" cy="720000"/>
          </a:xfrm>
          <a:prstGeom prst="cub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243" name="文本框 1242"/>
          <p:cNvSpPr txBox="1"/>
          <p:nvPr>
            <p:custDataLst>
              <p:tags r:id="rId5"/>
            </p:custDataLst>
          </p:nvPr>
        </p:nvSpPr>
        <p:spPr>
          <a:xfrm>
            <a:off x="4868207" y="3159252"/>
            <a:ext cx="941690" cy="523220"/>
          </a:xfrm>
          <a:prstGeom prst="rect">
            <a:avLst/>
          </a:prstGeom>
          <a:noFill/>
        </p:spPr>
        <p:txBody>
          <a:bodyPr wrap="square" rtlCol="0">
            <a:spAutoFit/>
          </a:bodyPr>
          <a:p>
            <a:r>
              <a:rPr lang="en-US" altLang="zh-CN" sz="1400" dirty="0">
                <a:latin typeface="Times New Roman" panose="02020503050405090304" pitchFamily="18" charset="0"/>
                <a:ea typeface="微软雅黑" charset="-122"/>
                <a:cs typeface="Times New Roman" panose="02020503050405090304" pitchFamily="18" charset="0"/>
              </a:rPr>
              <a:t>unlabeled</a:t>
            </a:r>
            <a:endParaRPr lang="en-US" altLang="zh-CN" sz="1400" dirty="0">
              <a:latin typeface="Times New Roman" panose="02020503050405090304" pitchFamily="18" charset="0"/>
              <a:ea typeface="微软雅黑" charset="-122"/>
              <a:cs typeface="Times New Roman" panose="02020503050405090304" pitchFamily="18" charset="0"/>
            </a:endParaRPr>
          </a:p>
          <a:p>
            <a:pPr algn="ctr"/>
            <a:r>
              <a:rPr lang="en-US" altLang="zh-CN" sz="1400" dirty="0">
                <a:latin typeface="Times New Roman" panose="02020503050405090304" pitchFamily="18" charset="0"/>
                <a:ea typeface="微软雅黑" charset="-122"/>
                <a:cs typeface="Times New Roman" panose="02020503050405090304" pitchFamily="18" charset="0"/>
              </a:rPr>
              <a:t>data</a:t>
            </a:r>
            <a:endParaRPr lang="zh-CN" altLang="en-US" sz="1400" dirty="0">
              <a:latin typeface="Times New Roman" panose="02020503050405090304" pitchFamily="18" charset="0"/>
              <a:ea typeface="微软雅黑" charset="-122"/>
              <a:cs typeface="Times New Roman" panose="02020503050405090304" pitchFamily="18" charset="0"/>
            </a:endParaRPr>
          </a:p>
        </p:txBody>
      </p:sp>
      <p:sp>
        <p:nvSpPr>
          <p:cNvPr id="1046" name="箭头: 右 1045"/>
          <p:cNvSpPr/>
          <p:nvPr>
            <p:custDataLst>
              <p:tags r:id="rId6"/>
            </p:custDataLst>
          </p:nvPr>
        </p:nvSpPr>
        <p:spPr>
          <a:xfrm rot="9371709">
            <a:off x="4223843" y="3302924"/>
            <a:ext cx="659771" cy="1630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053" name="立方体 1052"/>
          <p:cNvSpPr/>
          <p:nvPr>
            <p:custDataLst>
              <p:tags r:id="rId7"/>
            </p:custDataLst>
          </p:nvPr>
        </p:nvSpPr>
        <p:spPr>
          <a:xfrm>
            <a:off x="369171" y="2516937"/>
            <a:ext cx="874592" cy="726460"/>
          </a:xfrm>
          <a:prstGeom prst="cub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Times New Roman" panose="02020503050405090304" pitchFamily="18" charset="0"/>
              <a:ea typeface="微软雅黑" charset="-122"/>
              <a:cs typeface="Times New Roman" panose="02020503050405090304" pitchFamily="18" charset="0"/>
            </a:endParaRPr>
          </a:p>
        </p:txBody>
      </p:sp>
      <p:sp>
        <p:nvSpPr>
          <p:cNvPr id="1054" name="文本框 1053"/>
          <p:cNvSpPr txBox="1"/>
          <p:nvPr>
            <p:custDataLst>
              <p:tags r:id="rId8"/>
            </p:custDataLst>
          </p:nvPr>
        </p:nvSpPr>
        <p:spPr>
          <a:xfrm>
            <a:off x="90805" y="3225800"/>
            <a:ext cx="1250950" cy="337185"/>
          </a:xfrm>
          <a:prstGeom prst="rect">
            <a:avLst/>
          </a:prstGeom>
          <a:noFill/>
        </p:spPr>
        <p:txBody>
          <a:bodyPr wrap="square" rtlCol="0">
            <a:spAutoFit/>
          </a:bodyPr>
          <a:p>
            <a:r>
              <a:rPr lang="en-US" altLang="zh-CN" sz="1600" dirty="0">
                <a:latin typeface="Times New Roman" panose="02020503050405090304" pitchFamily="18" charset="0"/>
                <a:ea typeface="微软雅黑" charset="-122"/>
                <a:cs typeface="Times New Roman" panose="02020503050405090304" pitchFamily="18" charset="0"/>
              </a:rPr>
              <a:t>labeled data</a:t>
            </a:r>
            <a:endParaRPr lang="zh-CN" altLang="en-US" sz="1600" dirty="0">
              <a:latin typeface="Times New Roman" panose="02020503050405090304" pitchFamily="18" charset="0"/>
              <a:ea typeface="微软雅黑" charset="-122"/>
              <a:cs typeface="Times New Roman" panose="02020503050405090304" pitchFamily="18" charset="0"/>
            </a:endParaRPr>
          </a:p>
        </p:txBody>
      </p:sp>
      <p:sp>
        <p:nvSpPr>
          <p:cNvPr id="1049" name="文本框 1048"/>
          <p:cNvSpPr txBox="1"/>
          <p:nvPr>
            <p:custDataLst>
              <p:tags r:id="rId9"/>
            </p:custDataLst>
          </p:nvPr>
        </p:nvSpPr>
        <p:spPr>
          <a:xfrm>
            <a:off x="1392058" y="3137712"/>
            <a:ext cx="538405" cy="645160"/>
          </a:xfrm>
          <a:prstGeom prst="rect">
            <a:avLst/>
          </a:prstGeom>
          <a:noFill/>
        </p:spPr>
        <p:txBody>
          <a:bodyPr wrap="square" rtlCol="0">
            <a:spAutoFit/>
          </a:bodyPr>
          <a:p>
            <a:r>
              <a:rPr lang="en-US" altLang="zh-CN" sz="1200" dirty="0">
                <a:latin typeface="Times New Roman" panose="02020503050405090304" pitchFamily="18" charset="0"/>
                <a:ea typeface="微软雅黑" charset="-122"/>
                <a:cs typeface="Times New Roman" panose="02020503050405090304" pitchFamily="18" charset="0"/>
              </a:rPr>
              <a:t>filter</a:t>
            </a:r>
            <a:endParaRPr lang="en-US" altLang="zh-CN" sz="1200" dirty="0">
              <a:latin typeface="Times New Roman" panose="02020503050405090304" pitchFamily="18" charset="0"/>
              <a:ea typeface="微软雅黑" charset="-122"/>
              <a:cs typeface="Times New Roman" panose="02020503050405090304" pitchFamily="18" charset="0"/>
            </a:endParaRPr>
          </a:p>
          <a:p>
            <a:endParaRPr lang="en-US" altLang="zh-CN" sz="1200" dirty="0">
              <a:latin typeface="Times New Roman" panose="02020503050405090304" pitchFamily="18" charset="0"/>
              <a:ea typeface="微软雅黑" charset="-122"/>
              <a:cs typeface="Times New Roman" panose="02020503050405090304" pitchFamily="18" charset="0"/>
            </a:endParaRPr>
          </a:p>
          <a:p>
            <a:r>
              <a:rPr lang="en-US" altLang="zh-CN" sz="1200" dirty="0">
                <a:latin typeface="Times New Roman" panose="02020503050405090304" pitchFamily="18" charset="0"/>
                <a:ea typeface="微软雅黑" charset="-122"/>
                <a:cs typeface="Times New Roman" panose="02020503050405090304" pitchFamily="18" charset="0"/>
              </a:rPr>
              <a:t>data</a:t>
            </a:r>
            <a:endParaRPr lang="en-US" altLang="zh-CN" sz="1200" dirty="0">
              <a:latin typeface="Times New Roman" panose="02020503050405090304" pitchFamily="18" charset="0"/>
              <a:ea typeface="微软雅黑" charset="-122"/>
              <a:cs typeface="Times New Roman" panose="02020503050405090304" pitchFamily="18" charset="0"/>
            </a:endParaRPr>
          </a:p>
        </p:txBody>
      </p:sp>
      <p:sp>
        <p:nvSpPr>
          <p:cNvPr id="1050" name="文本框 1049"/>
          <p:cNvSpPr txBox="1"/>
          <p:nvPr>
            <p:custDataLst>
              <p:tags r:id="rId10"/>
            </p:custDataLst>
          </p:nvPr>
        </p:nvSpPr>
        <p:spPr>
          <a:xfrm>
            <a:off x="4118610" y="3050540"/>
            <a:ext cx="882015" cy="829945"/>
          </a:xfrm>
          <a:prstGeom prst="rect">
            <a:avLst/>
          </a:prstGeom>
          <a:noFill/>
        </p:spPr>
        <p:txBody>
          <a:bodyPr wrap="square" rtlCol="0">
            <a:spAutoFit/>
          </a:bodyPr>
          <a:p>
            <a:r>
              <a:rPr lang="en-US" altLang="zh-CN" sz="1200" dirty="0">
                <a:latin typeface="Times New Roman" panose="02020503050405090304" pitchFamily="18" charset="0"/>
                <a:ea typeface="微软雅黑" charset="-122"/>
                <a:cs typeface="Times New Roman" panose="02020503050405090304" pitchFamily="18" charset="0"/>
                <a:sym typeface="+mn-ea"/>
              </a:rPr>
              <a:t>fine-tune</a:t>
            </a:r>
            <a:endParaRPr lang="en-US" altLang="zh-CN" sz="1200" dirty="0">
              <a:latin typeface="Times New Roman" panose="02020503050405090304" pitchFamily="18" charset="0"/>
              <a:ea typeface="微软雅黑" charset="-122"/>
              <a:cs typeface="Times New Roman" panose="02020503050405090304" pitchFamily="18" charset="0"/>
            </a:endParaRPr>
          </a:p>
          <a:p>
            <a:endParaRPr lang="en-US" altLang="zh-CN" sz="1200" dirty="0">
              <a:latin typeface="Times New Roman" panose="02020503050405090304" pitchFamily="18" charset="0"/>
              <a:ea typeface="微软雅黑" charset="-122"/>
              <a:cs typeface="Times New Roman" panose="02020503050405090304" pitchFamily="18" charset="0"/>
            </a:endParaRPr>
          </a:p>
          <a:p>
            <a:endParaRPr lang="en-US" altLang="zh-CN" sz="1200" dirty="0">
              <a:latin typeface="Times New Roman" panose="02020503050405090304" pitchFamily="18" charset="0"/>
              <a:ea typeface="微软雅黑" charset="-122"/>
              <a:cs typeface="Times New Roman" panose="02020503050405090304" pitchFamily="18" charset="0"/>
            </a:endParaRPr>
          </a:p>
          <a:p>
            <a:r>
              <a:rPr lang="en-US" altLang="zh-CN" sz="1200" dirty="0">
                <a:latin typeface="Times New Roman" panose="02020503050405090304" pitchFamily="18" charset="0"/>
                <a:ea typeface="微软雅黑" charset="-122"/>
                <a:cs typeface="Times New Roman" panose="02020503050405090304" pitchFamily="18" charset="0"/>
              </a:rPr>
              <a:t>K fold</a:t>
            </a:r>
            <a:endParaRPr lang="zh-CN" altLang="en-US" sz="1200" dirty="0">
              <a:latin typeface="Times New Roman" panose="02020503050405090304" pitchFamily="18" charset="0"/>
              <a:ea typeface="微软雅黑" charset="-122"/>
              <a:cs typeface="Times New Roman" panose="02020503050405090304" pitchFamily="18" charset="0"/>
            </a:endParaRPr>
          </a:p>
        </p:txBody>
      </p:sp>
      <p:sp>
        <p:nvSpPr>
          <p:cNvPr id="1051" name="箭头: 右 1050"/>
          <p:cNvSpPr/>
          <p:nvPr>
            <p:custDataLst>
              <p:tags r:id="rId11"/>
            </p:custDataLst>
          </p:nvPr>
        </p:nvSpPr>
        <p:spPr>
          <a:xfrm rot="9026757" flipH="1">
            <a:off x="1322538" y="2219816"/>
            <a:ext cx="659771" cy="1630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052" name="箭头: 右 1051"/>
          <p:cNvSpPr/>
          <p:nvPr>
            <p:custDataLst>
              <p:tags r:id="rId12"/>
            </p:custDataLst>
          </p:nvPr>
        </p:nvSpPr>
        <p:spPr>
          <a:xfrm rot="1481166" flipH="1">
            <a:off x="1260766" y="3383282"/>
            <a:ext cx="659771" cy="1630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432" name="立方体 1431"/>
          <p:cNvSpPr/>
          <p:nvPr>
            <p:custDataLst>
              <p:tags r:id="rId13"/>
            </p:custDataLst>
          </p:nvPr>
        </p:nvSpPr>
        <p:spPr>
          <a:xfrm>
            <a:off x="6433512" y="2312730"/>
            <a:ext cx="946963" cy="851725"/>
          </a:xfrm>
          <a:prstGeom prst="cub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433" name="文本框 1432"/>
          <p:cNvSpPr txBox="1"/>
          <p:nvPr>
            <p:custDataLst>
              <p:tags r:id="rId14"/>
            </p:custDataLst>
          </p:nvPr>
        </p:nvSpPr>
        <p:spPr>
          <a:xfrm>
            <a:off x="6270625" y="3171825"/>
            <a:ext cx="1953895" cy="337185"/>
          </a:xfrm>
          <a:prstGeom prst="rect">
            <a:avLst/>
          </a:prstGeom>
          <a:noFill/>
        </p:spPr>
        <p:txBody>
          <a:bodyPr wrap="square" rtlCol="0">
            <a:spAutoFit/>
          </a:bodyPr>
          <a:p>
            <a:r>
              <a:rPr lang="en-US" altLang="zh-CN" sz="1600" dirty="0">
                <a:latin typeface="Times New Roman" panose="02020503050405090304" pitchFamily="18" charset="0"/>
                <a:ea typeface="微软雅黑" charset="-122"/>
                <a:cs typeface="Times New Roman" panose="02020503050405090304" pitchFamily="18" charset="0"/>
              </a:rPr>
              <a:t>new train set</a:t>
            </a:r>
            <a:endParaRPr lang="zh-CN" altLang="en-US" sz="1600" dirty="0">
              <a:latin typeface="Times New Roman" panose="02020503050405090304" pitchFamily="18" charset="0"/>
              <a:ea typeface="微软雅黑" charset="-122"/>
              <a:cs typeface="Times New Roman" panose="02020503050405090304" pitchFamily="18" charset="0"/>
            </a:endParaRPr>
          </a:p>
        </p:txBody>
      </p:sp>
      <p:sp>
        <p:nvSpPr>
          <p:cNvPr id="1435" name="箭头: 右 1434"/>
          <p:cNvSpPr/>
          <p:nvPr>
            <p:custDataLst>
              <p:tags r:id="rId15"/>
            </p:custDataLst>
          </p:nvPr>
        </p:nvSpPr>
        <p:spPr>
          <a:xfrm>
            <a:off x="7497741" y="2588967"/>
            <a:ext cx="406164" cy="1382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436" name="文本框 1435"/>
          <p:cNvSpPr txBox="1"/>
          <p:nvPr>
            <p:custDataLst>
              <p:tags r:id="rId16"/>
            </p:custDataLst>
          </p:nvPr>
        </p:nvSpPr>
        <p:spPr>
          <a:xfrm>
            <a:off x="7371715" y="2350770"/>
            <a:ext cx="882015" cy="460375"/>
          </a:xfrm>
          <a:prstGeom prst="rect">
            <a:avLst/>
          </a:prstGeom>
          <a:noFill/>
        </p:spPr>
        <p:txBody>
          <a:bodyPr wrap="square" rtlCol="0">
            <a:spAutoFit/>
          </a:bodyPr>
          <a:p>
            <a:r>
              <a:rPr lang="en-US" altLang="zh-CN" sz="1200" dirty="0">
                <a:latin typeface="Times New Roman" panose="02020503050405090304" pitchFamily="18" charset="0"/>
                <a:ea typeface="微软雅黑" charset="-122"/>
                <a:cs typeface="Times New Roman" panose="02020503050405090304" pitchFamily="18" charset="0"/>
                <a:sym typeface="+mn-ea"/>
              </a:rPr>
              <a:t>fine-tune</a:t>
            </a:r>
            <a:endParaRPr lang="en-US" altLang="zh-CN" sz="1200" dirty="0">
              <a:latin typeface="Times New Roman" panose="02020503050405090304" pitchFamily="18" charset="0"/>
              <a:ea typeface="微软雅黑" charset="-122"/>
              <a:cs typeface="Times New Roman" panose="02020503050405090304" pitchFamily="18" charset="0"/>
            </a:endParaRPr>
          </a:p>
          <a:p>
            <a:endParaRPr lang="zh-CN" altLang="en-US" sz="1200" dirty="0">
              <a:latin typeface="Times New Roman" panose="02020503050405090304" pitchFamily="18" charset="0"/>
              <a:ea typeface="微软雅黑" charset="-122"/>
              <a:cs typeface="Times New Roman" panose="02020503050405090304" pitchFamily="18" charset="0"/>
            </a:endParaRPr>
          </a:p>
        </p:txBody>
      </p:sp>
      <p:sp>
        <p:nvSpPr>
          <p:cNvPr id="1437" name="箭头: 右 1436"/>
          <p:cNvSpPr/>
          <p:nvPr>
            <p:custDataLst>
              <p:tags r:id="rId17"/>
            </p:custDataLst>
          </p:nvPr>
        </p:nvSpPr>
        <p:spPr>
          <a:xfrm>
            <a:off x="10366940" y="2594583"/>
            <a:ext cx="517228" cy="13267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438" name="文本框 1437"/>
          <p:cNvSpPr txBox="1"/>
          <p:nvPr>
            <p:custDataLst>
              <p:tags r:id="rId18"/>
            </p:custDataLst>
          </p:nvPr>
        </p:nvSpPr>
        <p:spPr>
          <a:xfrm>
            <a:off x="10172065" y="2367915"/>
            <a:ext cx="668655" cy="275590"/>
          </a:xfrm>
          <a:prstGeom prst="rect">
            <a:avLst/>
          </a:prstGeom>
          <a:noFill/>
        </p:spPr>
        <p:txBody>
          <a:bodyPr wrap="square" rtlCol="0">
            <a:spAutoFit/>
          </a:bodyPr>
          <a:p>
            <a:r>
              <a:rPr lang="en-US" altLang="zh-CN" sz="1200" dirty="0">
                <a:latin typeface="Times New Roman" panose="02020503050405090304" pitchFamily="18" charset="0"/>
                <a:ea typeface="微软雅黑" charset="-122"/>
                <a:cs typeface="Times New Roman" panose="02020503050405090304" pitchFamily="18" charset="0"/>
              </a:rPr>
              <a:t>predict</a:t>
            </a:r>
            <a:endParaRPr lang="en-US" altLang="zh-CN" sz="1200" dirty="0">
              <a:latin typeface="Times New Roman" panose="02020503050405090304" pitchFamily="18" charset="0"/>
              <a:ea typeface="微软雅黑" charset="-122"/>
              <a:cs typeface="Times New Roman" panose="02020503050405090304" pitchFamily="18" charset="0"/>
            </a:endParaRPr>
          </a:p>
        </p:txBody>
      </p:sp>
      <p:sp>
        <p:nvSpPr>
          <p:cNvPr id="1440" name="立方体 1439"/>
          <p:cNvSpPr/>
          <p:nvPr>
            <p:custDataLst>
              <p:tags r:id="rId19"/>
            </p:custDataLst>
          </p:nvPr>
        </p:nvSpPr>
        <p:spPr>
          <a:xfrm>
            <a:off x="10984009" y="2287536"/>
            <a:ext cx="720000" cy="720000"/>
          </a:xfrm>
          <a:prstGeom prst="cub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441" name="文本框 1440"/>
          <p:cNvSpPr txBox="1"/>
          <p:nvPr>
            <p:custDataLst>
              <p:tags r:id="rId20"/>
            </p:custDataLst>
          </p:nvPr>
        </p:nvSpPr>
        <p:spPr>
          <a:xfrm>
            <a:off x="10674985" y="2997835"/>
            <a:ext cx="1203960" cy="337185"/>
          </a:xfrm>
          <a:prstGeom prst="rect">
            <a:avLst/>
          </a:prstGeom>
          <a:noFill/>
        </p:spPr>
        <p:txBody>
          <a:bodyPr wrap="square" rtlCol="0">
            <a:spAutoFit/>
          </a:bodyPr>
          <a:p>
            <a:r>
              <a:rPr lang="en-US" altLang="zh-CN" sz="1600" dirty="0">
                <a:latin typeface="Times New Roman" panose="02020503050405090304" pitchFamily="18" charset="0"/>
                <a:ea typeface="微软雅黑" charset="-122"/>
                <a:cs typeface="Times New Roman" panose="02020503050405090304" pitchFamily="18" charset="0"/>
              </a:rPr>
              <a:t>new test set</a:t>
            </a:r>
            <a:endParaRPr lang="zh-CN" altLang="en-US" sz="1600" dirty="0">
              <a:latin typeface="Times New Roman" panose="02020503050405090304" pitchFamily="18" charset="0"/>
              <a:ea typeface="微软雅黑" charset="-122"/>
              <a:cs typeface="Times New Roman" panose="02020503050405090304" pitchFamily="18" charset="0"/>
            </a:endParaRPr>
          </a:p>
        </p:txBody>
      </p:sp>
      <p:sp>
        <p:nvSpPr>
          <p:cNvPr id="1629" name="文本框 1628"/>
          <p:cNvSpPr txBox="1"/>
          <p:nvPr>
            <p:custDataLst>
              <p:tags r:id="rId21"/>
            </p:custDataLst>
          </p:nvPr>
        </p:nvSpPr>
        <p:spPr>
          <a:xfrm>
            <a:off x="271872" y="4853015"/>
            <a:ext cx="5442915" cy="1198880"/>
          </a:xfrm>
          <a:prstGeom prst="rect">
            <a:avLst/>
          </a:prstGeom>
          <a:noFill/>
        </p:spPr>
        <p:txBody>
          <a:bodyPr wrap="square">
            <a:spAutoFit/>
          </a:bodyPr>
          <a:p>
            <a:pPr indent="0" algn="just">
              <a:lnSpc>
                <a:spcPct val="150000"/>
              </a:lnSpc>
              <a:buFont typeface="Wingdings" panose="05000000000000000000" pitchFamily="2" charset="2"/>
              <a:buNone/>
            </a:pPr>
            <a:endParaRPr lang="zh-CN" altLang="en-US" sz="1600" dirty="0">
              <a:latin typeface="Times New Roman" panose="02020503050405090304" pitchFamily="18" charset="0"/>
              <a:ea typeface="微软雅黑" charset="-122"/>
              <a:cs typeface="Times New Roman" panose="02020503050405090304" pitchFamily="18" charset="0"/>
              <a:sym typeface="+mn-ea"/>
            </a:endParaRPr>
          </a:p>
          <a:p>
            <a:pPr marL="285750" indent="-285750" algn="just">
              <a:lnSpc>
                <a:spcPct val="150000"/>
              </a:lnSpc>
              <a:buFont typeface="Wingdings" panose="05000000000000000000" pitchFamily="2" charset="2"/>
              <a:buChar char="n"/>
            </a:pPr>
            <a:r>
              <a:rPr lang="zh-CN" altLang="en-US" sz="1600" dirty="0">
                <a:latin typeface="Times New Roman" panose="02020503050405090304" pitchFamily="18" charset="0"/>
                <a:ea typeface="微软雅黑" charset="-122"/>
                <a:cs typeface="Times New Roman" panose="02020503050405090304" pitchFamily="18" charset="0"/>
                <a:sym typeface="+mn-ea"/>
              </a:rPr>
              <a:t>Number identifiable classification model</a:t>
            </a:r>
            <a:endParaRPr lang="zh-CN" altLang="en-US" sz="1600" dirty="0">
              <a:latin typeface="Times New Roman" panose="02020503050405090304" pitchFamily="18" charset="0"/>
              <a:ea typeface="微软雅黑" charset="-122"/>
              <a:cs typeface="Times New Roman" panose="02020503050405090304" pitchFamily="18" charset="0"/>
              <a:sym typeface="+mn-ea"/>
            </a:endParaRPr>
          </a:p>
          <a:p>
            <a:pPr marL="285750" indent="-285750" algn="just">
              <a:lnSpc>
                <a:spcPct val="150000"/>
              </a:lnSpc>
              <a:buFont typeface="Wingdings" panose="05000000000000000000" pitchFamily="2" charset="2"/>
              <a:buChar char="n"/>
            </a:pPr>
            <a:endParaRPr lang="en-US" altLang="zh-CN" sz="1600" dirty="0">
              <a:latin typeface="Times New Roman" panose="02020503050405090304" pitchFamily="18" charset="0"/>
              <a:ea typeface="微软雅黑" charset="-122"/>
              <a:cs typeface="Times New Roman" panose="02020503050405090304" pitchFamily="18" charset="0"/>
            </a:endParaRPr>
          </a:p>
        </p:txBody>
      </p:sp>
      <p:cxnSp>
        <p:nvCxnSpPr>
          <p:cNvPr id="3" name="直接连接符 2"/>
          <p:cNvCxnSpPr/>
          <p:nvPr>
            <p:custDataLst>
              <p:tags r:id="rId22"/>
            </p:custDataLst>
          </p:nvPr>
        </p:nvCxnSpPr>
        <p:spPr>
          <a:xfrm>
            <a:off x="5958823" y="991669"/>
            <a:ext cx="0" cy="3590491"/>
          </a:xfrm>
          <a:prstGeom prst="line">
            <a:avLst/>
          </a:prstGeom>
          <a:ln w="25400">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148989" y="1335173"/>
            <a:ext cx="1845945" cy="2854960"/>
            <a:chOff x="3388509" y="3212233"/>
            <a:chExt cx="1845945" cy="2854960"/>
          </a:xfrm>
        </p:grpSpPr>
        <p:sp>
          <p:nvSpPr>
            <p:cNvPr id="5" name="矩形 4"/>
            <p:cNvSpPr/>
            <p:nvPr>
              <p:custDataLst>
                <p:tags r:id="rId23"/>
              </p:custDataLst>
            </p:nvPr>
          </p:nvSpPr>
          <p:spPr>
            <a:xfrm>
              <a:off x="3388509" y="3212233"/>
              <a:ext cx="1845945" cy="2854960"/>
            </a:xfrm>
            <a:prstGeom prst="rect">
              <a:avLst/>
            </a:prstGeom>
            <a:solidFill>
              <a:schemeClr val="bg1"/>
            </a:solidFill>
            <a:ln w="254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7" name="矩形: 圆角 1008"/>
            <p:cNvSpPr/>
            <p:nvPr>
              <p:custDataLst>
                <p:tags r:id="rId24"/>
              </p:custDataLst>
            </p:nvPr>
          </p:nvSpPr>
          <p:spPr>
            <a:xfrm>
              <a:off x="3453914" y="4049163"/>
              <a:ext cx="1715770" cy="1744345"/>
            </a:xfrm>
            <a:prstGeom prst="roundRect">
              <a:avLst/>
            </a:prstGeom>
            <a:solidFill>
              <a:schemeClr val="bg2">
                <a:lumMod val="95000"/>
              </a:schemeClr>
            </a:solidFill>
            <a:ln w="12700" cap="flat" cmpd="sng" algn="ctr">
              <a:solidFill>
                <a:schemeClr val="tx1">
                  <a:lumMod val="50000"/>
                  <a:lumOff val="50000"/>
                </a:schemeClr>
              </a:solidFill>
              <a:prstDash val="dashDot"/>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8" name="文本框 7"/>
            <p:cNvSpPr txBox="1"/>
            <p:nvPr>
              <p:custDataLst>
                <p:tags r:id="rId25"/>
              </p:custDataLst>
            </p:nvPr>
          </p:nvSpPr>
          <p:spPr>
            <a:xfrm>
              <a:off x="3607584" y="3510048"/>
              <a:ext cx="1407795" cy="306705"/>
            </a:xfrm>
            <a:prstGeom prst="rect">
              <a:avLst/>
            </a:prstGeom>
            <a:noFill/>
          </p:spPr>
          <p:txBody>
            <a:bodyPr wrap="square" rtlCol="0">
              <a:spAutoFit/>
            </a:bodyPr>
            <a:p>
              <a:r>
                <a:rPr lang="en-US" altLang="zh-CN" sz="1400" b="1" dirty="0">
                  <a:latin typeface="Times New Roman" panose="02020503050405090304" pitchFamily="18" charset="0"/>
                  <a:ea typeface="微软雅黑" charset="-122"/>
                  <a:cs typeface="Times New Roman" panose="02020503050405090304" pitchFamily="18" charset="0"/>
                </a:rPr>
                <a:t>F</a:t>
              </a:r>
              <a:r>
                <a:rPr lang="zh-CN" altLang="en-US" sz="1400" b="1" dirty="0">
                  <a:latin typeface="Times New Roman" panose="02020503050405090304" pitchFamily="18" charset="0"/>
                  <a:ea typeface="微软雅黑" charset="-122"/>
                  <a:cs typeface="Times New Roman" panose="02020503050405090304" pitchFamily="18" charset="0"/>
                </a:rPr>
                <a:t>ine-tuning</a:t>
              </a:r>
              <a:r>
                <a:rPr lang="en-US" altLang="zh-CN" sz="1400" b="1" dirty="0">
                  <a:latin typeface="Times New Roman" panose="02020503050405090304" pitchFamily="18" charset="0"/>
                  <a:ea typeface="微软雅黑" charset="-122"/>
                  <a:cs typeface="Times New Roman" panose="02020503050405090304" pitchFamily="18" charset="0"/>
                </a:rPr>
                <a:t> </a:t>
              </a:r>
              <a:r>
                <a:rPr lang="en-US" altLang="zh-CN" sz="1400" b="1" dirty="0">
                  <a:latin typeface="Times New Roman" panose="02020503050405090304" pitchFamily="18" charset="0"/>
                  <a:ea typeface="微软雅黑" charset="-122"/>
                  <a:cs typeface="Times New Roman" panose="02020503050405090304" pitchFamily="18" charset="0"/>
                </a:rPr>
                <a:t>FC</a:t>
              </a:r>
              <a:endParaRPr lang="en-US" altLang="zh-CN" sz="1400" b="1" dirty="0">
                <a:latin typeface="Times New Roman" panose="02020503050405090304" pitchFamily="18" charset="0"/>
                <a:ea typeface="微软雅黑" charset="-122"/>
                <a:cs typeface="Times New Roman" panose="02020503050405090304" pitchFamily="18" charset="0"/>
              </a:endParaRPr>
            </a:p>
          </p:txBody>
        </p:sp>
        <p:sp>
          <p:nvSpPr>
            <p:cNvPr id="14" name="矩形: 圆角 1014"/>
            <p:cNvSpPr/>
            <p:nvPr>
              <p:custDataLst>
                <p:tags r:id="rId26"/>
              </p:custDataLst>
            </p:nvPr>
          </p:nvSpPr>
          <p:spPr>
            <a:xfrm>
              <a:off x="3523067" y="4368094"/>
              <a:ext cx="1537888" cy="29825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dirty="0">
                  <a:solidFill>
                    <a:schemeClr val="tx1"/>
                  </a:solidFill>
                  <a:latin typeface="Times New Roman" panose="02020503050405090304" pitchFamily="18" charset="0"/>
                  <a:ea typeface="微软雅黑" charset="-122"/>
                  <a:cs typeface="Times New Roman" panose="02020503050405090304" pitchFamily="18" charset="0"/>
                </a:rPr>
                <a:t>FC</a:t>
              </a:r>
              <a:endParaRPr lang="en-US" altLang="zh-CN" sz="1200" dirty="0">
                <a:solidFill>
                  <a:schemeClr val="tx1"/>
                </a:solidFill>
                <a:latin typeface="Times New Roman" panose="02020503050405090304" pitchFamily="18" charset="0"/>
                <a:ea typeface="微软雅黑" charset="-122"/>
                <a:cs typeface="Times New Roman" panose="02020503050405090304" pitchFamily="18" charset="0"/>
              </a:endParaRPr>
            </a:p>
          </p:txBody>
        </p:sp>
        <p:sp>
          <p:nvSpPr>
            <p:cNvPr id="15" name="矩形: 圆角 1016"/>
            <p:cNvSpPr/>
            <p:nvPr>
              <p:custDataLst>
                <p:tags r:id="rId27"/>
              </p:custDataLst>
            </p:nvPr>
          </p:nvSpPr>
          <p:spPr>
            <a:xfrm>
              <a:off x="3522672" y="4999617"/>
              <a:ext cx="1537888" cy="29825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dirty="0">
                  <a:solidFill>
                    <a:schemeClr val="tx1"/>
                  </a:solidFill>
                  <a:latin typeface="Times New Roman" panose="02020503050405090304" pitchFamily="18" charset="0"/>
                  <a:ea typeface="微软雅黑" charset="-122"/>
                  <a:cs typeface="Times New Roman" panose="02020503050405090304" pitchFamily="18" charset="0"/>
                </a:rPr>
                <a:t>CLIP:ViT-L/14</a:t>
              </a:r>
              <a:endParaRPr lang="zh-CN" altLang="en-US" sz="1200" dirty="0">
                <a:solidFill>
                  <a:schemeClr val="tx1"/>
                </a:solidFill>
                <a:latin typeface="Times New Roman" panose="02020503050405090304" pitchFamily="18" charset="0"/>
                <a:ea typeface="微软雅黑" charset="-122"/>
                <a:cs typeface="Times New Roman" panose="02020503050405090304" pitchFamily="18" charset="0"/>
              </a:endParaRPr>
            </a:p>
          </p:txBody>
        </p:sp>
      </p:grpSp>
      <p:cxnSp>
        <p:nvCxnSpPr>
          <p:cNvPr id="18" name="Google Shape;6751;p69"/>
          <p:cNvCxnSpPr/>
          <p:nvPr>
            <p:custDataLst>
              <p:tags r:id="rId28"/>
            </p:custDataLst>
          </p:nvPr>
        </p:nvCxnSpPr>
        <p:spPr>
          <a:xfrm flipV="1">
            <a:off x="3074764" y="2795057"/>
            <a:ext cx="0" cy="314960"/>
          </a:xfrm>
          <a:prstGeom prst="straightConnector1">
            <a:avLst/>
          </a:prstGeom>
          <a:noFill/>
          <a:ln w="9525" cap="flat" cmpd="sng">
            <a:solidFill>
              <a:schemeClr val="dk2"/>
            </a:solidFill>
            <a:prstDash val="solid"/>
            <a:round/>
            <a:headEnd type="none" w="med" len="med"/>
            <a:tailEnd type="triangle" w="med" len="med"/>
          </a:ln>
        </p:spPr>
      </p:cxnSp>
      <p:grpSp>
        <p:nvGrpSpPr>
          <p:cNvPr id="19" name="组合 18"/>
          <p:cNvGrpSpPr/>
          <p:nvPr/>
        </p:nvGrpSpPr>
        <p:grpSpPr>
          <a:xfrm>
            <a:off x="8229114" y="1074823"/>
            <a:ext cx="1845759" cy="3848410"/>
            <a:chOff x="3388509" y="2219093"/>
            <a:chExt cx="1845759" cy="3848410"/>
          </a:xfrm>
        </p:grpSpPr>
        <p:sp>
          <p:nvSpPr>
            <p:cNvPr id="20" name="矩形 19"/>
            <p:cNvSpPr/>
            <p:nvPr>
              <p:custDataLst>
                <p:tags r:id="rId29"/>
              </p:custDataLst>
            </p:nvPr>
          </p:nvSpPr>
          <p:spPr>
            <a:xfrm>
              <a:off x="3388509" y="2219093"/>
              <a:ext cx="1845759" cy="3848410"/>
            </a:xfrm>
            <a:prstGeom prst="rect">
              <a:avLst/>
            </a:prstGeom>
            <a:solidFill>
              <a:schemeClr val="bg1"/>
            </a:solidFill>
            <a:ln w="254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21" name="矩形: 圆角 1008"/>
            <p:cNvSpPr/>
            <p:nvPr>
              <p:custDataLst>
                <p:tags r:id="rId30"/>
              </p:custDataLst>
            </p:nvPr>
          </p:nvSpPr>
          <p:spPr>
            <a:xfrm>
              <a:off x="3453914" y="3091583"/>
              <a:ext cx="1715770" cy="2701925"/>
            </a:xfrm>
            <a:prstGeom prst="roundRect">
              <a:avLst/>
            </a:prstGeom>
            <a:solidFill>
              <a:schemeClr val="bg2">
                <a:lumMod val="95000"/>
              </a:schemeClr>
            </a:solidFill>
            <a:ln w="12700" cap="flat" cmpd="sng" algn="ctr">
              <a:solidFill>
                <a:schemeClr val="tx1">
                  <a:lumMod val="50000"/>
                  <a:lumOff val="50000"/>
                </a:schemeClr>
              </a:solidFill>
              <a:prstDash val="dashDot"/>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24" name="文本框 23"/>
            <p:cNvSpPr txBox="1"/>
            <p:nvPr>
              <p:custDataLst>
                <p:tags r:id="rId31"/>
              </p:custDataLst>
            </p:nvPr>
          </p:nvSpPr>
          <p:spPr>
            <a:xfrm>
              <a:off x="3559324" y="2532783"/>
              <a:ext cx="1537970" cy="306705"/>
            </a:xfrm>
            <a:prstGeom prst="rect">
              <a:avLst/>
            </a:prstGeom>
            <a:noFill/>
          </p:spPr>
          <p:txBody>
            <a:bodyPr wrap="square" rtlCol="0">
              <a:spAutoFit/>
            </a:bodyPr>
            <a:p>
              <a:r>
                <a:rPr lang="en-US" altLang="zh-CN" sz="1400" b="1" dirty="0">
                  <a:latin typeface="Times New Roman" panose="02020503050405090304" pitchFamily="18" charset="0"/>
                  <a:ea typeface="微软雅黑" charset="-122"/>
                  <a:cs typeface="Times New Roman" panose="02020503050405090304" pitchFamily="18" charset="0"/>
                  <a:sym typeface="+mn-ea"/>
                </a:rPr>
                <a:t>F</a:t>
              </a:r>
              <a:r>
                <a:rPr lang="zh-CN" altLang="en-US" sz="1400" b="1" dirty="0">
                  <a:latin typeface="Times New Roman" panose="02020503050405090304" pitchFamily="18" charset="0"/>
                  <a:ea typeface="微软雅黑" charset="-122"/>
                  <a:cs typeface="Times New Roman" panose="02020503050405090304" pitchFamily="18" charset="0"/>
                  <a:sym typeface="+mn-ea"/>
                </a:rPr>
                <a:t>ine-tuning</a:t>
              </a:r>
              <a:r>
                <a:rPr lang="en-US" altLang="zh-CN" sz="1400" b="1" dirty="0">
                  <a:latin typeface="Times New Roman" panose="02020503050405090304" pitchFamily="18" charset="0"/>
                  <a:ea typeface="微软雅黑" charset="-122"/>
                  <a:cs typeface="Times New Roman" panose="02020503050405090304" pitchFamily="18" charset="0"/>
                  <a:sym typeface="+mn-ea"/>
                </a:rPr>
                <a:t> OCR</a:t>
              </a:r>
              <a:endParaRPr lang="en-US" altLang="zh-CN" sz="1400" b="1" dirty="0">
                <a:latin typeface="Times New Roman" panose="02020503050405090304" pitchFamily="18" charset="0"/>
                <a:ea typeface="微软雅黑" charset="-122"/>
                <a:cs typeface="Times New Roman" panose="02020503050405090304" pitchFamily="18" charset="0"/>
                <a:sym typeface="+mn-ea"/>
              </a:endParaRPr>
            </a:p>
          </p:txBody>
        </p:sp>
        <p:sp>
          <p:nvSpPr>
            <p:cNvPr id="26" name="矩形: 圆角 1014"/>
            <p:cNvSpPr/>
            <p:nvPr>
              <p:custDataLst>
                <p:tags r:id="rId32"/>
              </p:custDataLst>
            </p:nvPr>
          </p:nvSpPr>
          <p:spPr>
            <a:xfrm>
              <a:off x="3523067" y="4923084"/>
              <a:ext cx="1537888" cy="29825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dirty="0">
                  <a:solidFill>
                    <a:schemeClr val="tx1"/>
                  </a:solidFill>
                  <a:latin typeface="Times New Roman" panose="02020503050405090304" pitchFamily="18" charset="0"/>
                  <a:ea typeface="微软雅黑" charset="-122"/>
                  <a:cs typeface="Times New Roman" panose="02020503050405090304" pitchFamily="18" charset="0"/>
                </a:rPr>
                <a:t>PaddleOCR</a:t>
              </a:r>
              <a:endParaRPr lang="en-US" altLang="zh-CN" sz="1200" dirty="0">
                <a:solidFill>
                  <a:schemeClr val="tx1"/>
                </a:solidFill>
                <a:latin typeface="Times New Roman" panose="02020503050405090304" pitchFamily="18" charset="0"/>
                <a:ea typeface="微软雅黑" charset="-122"/>
                <a:cs typeface="Times New Roman" panose="02020503050405090304" pitchFamily="18" charset="0"/>
              </a:endParaRPr>
            </a:p>
          </p:txBody>
        </p:sp>
      </p:grpSp>
      <p:sp>
        <p:nvSpPr>
          <p:cNvPr id="28" name="文本框 27"/>
          <p:cNvSpPr txBox="1"/>
          <p:nvPr>
            <p:custDataLst>
              <p:tags r:id="rId33"/>
            </p:custDataLst>
          </p:nvPr>
        </p:nvSpPr>
        <p:spPr>
          <a:xfrm>
            <a:off x="8275955" y="2379980"/>
            <a:ext cx="1744345" cy="645160"/>
          </a:xfrm>
          <a:prstGeom prst="rect">
            <a:avLst/>
          </a:prstGeom>
          <a:solidFill>
            <a:schemeClr val="bg1"/>
          </a:solidFill>
        </p:spPr>
        <p:txBody>
          <a:bodyPr wrap="square" rtlCol="0">
            <a:spAutoFit/>
          </a:bodyPr>
          <a:p>
            <a:r>
              <a:rPr lang="zh-CN" altLang="en-US"/>
              <a:t>‘</a:t>
            </a:r>
            <a:r>
              <a:rPr lang="en-US" altLang="zh-CN"/>
              <a:t>4</a:t>
            </a:r>
            <a:r>
              <a:rPr lang="zh-CN" altLang="en-US"/>
              <a:t>’</a:t>
            </a:r>
            <a:r>
              <a:rPr lang="en-US" altLang="zh-CN"/>
              <a:t> </a:t>
            </a:r>
            <a:r>
              <a:rPr lang="zh-CN" altLang="en-US">
                <a:sym typeface="+mn-ea"/>
              </a:rPr>
              <a:t>‘</a:t>
            </a:r>
            <a:r>
              <a:rPr lang="en-US" altLang="zh-CN">
                <a:sym typeface="+mn-ea"/>
              </a:rPr>
              <a:t>4</a:t>
            </a:r>
            <a:r>
              <a:rPr lang="zh-CN" altLang="en-US">
                <a:sym typeface="+mn-ea"/>
              </a:rPr>
              <a:t>’</a:t>
            </a:r>
            <a:r>
              <a:rPr lang="en-US" altLang="zh-CN">
                <a:sym typeface="+mn-ea"/>
              </a:rPr>
              <a:t> </a:t>
            </a:r>
            <a:r>
              <a:rPr lang="zh-CN" altLang="en-US">
                <a:sym typeface="+mn-ea"/>
              </a:rPr>
              <a:t>‘</a:t>
            </a:r>
            <a:r>
              <a:rPr lang="en-US" altLang="zh-CN">
                <a:sym typeface="+mn-ea"/>
              </a:rPr>
              <a:t>4</a:t>
            </a:r>
            <a:r>
              <a:rPr lang="zh-CN" altLang="en-US">
                <a:sym typeface="+mn-ea"/>
              </a:rPr>
              <a:t>’</a:t>
            </a:r>
            <a:r>
              <a:rPr lang="en-US" altLang="zh-CN">
                <a:sym typeface="+mn-ea"/>
              </a:rPr>
              <a:t> </a:t>
            </a:r>
            <a:r>
              <a:rPr lang="zh-CN" altLang="en-US">
                <a:sym typeface="+mn-ea"/>
              </a:rPr>
              <a:t>‘</a:t>
            </a:r>
            <a:r>
              <a:rPr lang="en-US" altLang="zh-CN">
                <a:sym typeface="+mn-ea"/>
              </a:rPr>
              <a:t>4</a:t>
            </a:r>
            <a:r>
              <a:rPr lang="zh-CN" altLang="en-US">
                <a:sym typeface="+mn-ea"/>
              </a:rPr>
              <a:t>’</a:t>
            </a:r>
            <a:r>
              <a:rPr lang="en-US" altLang="zh-CN">
                <a:sym typeface="+mn-ea"/>
              </a:rPr>
              <a:t> </a:t>
            </a:r>
            <a:r>
              <a:rPr lang="zh-CN" altLang="en-US">
                <a:sym typeface="+mn-ea"/>
              </a:rPr>
              <a:t>‘</a:t>
            </a:r>
            <a:r>
              <a:rPr lang="en-US" altLang="zh-CN">
                <a:sym typeface="+mn-ea"/>
              </a:rPr>
              <a:t>1</a:t>
            </a:r>
            <a:r>
              <a:rPr lang="zh-CN" altLang="en-US">
                <a:sym typeface="+mn-ea"/>
              </a:rPr>
              <a:t>’</a:t>
            </a:r>
            <a:endParaRPr lang="zh-CN" altLang="en-US">
              <a:sym typeface="+mn-ea"/>
            </a:endParaRPr>
          </a:p>
          <a:p>
            <a:r>
              <a:rPr lang="en-US" altLang="zh-CN">
                <a:sym typeface="+mn-ea"/>
              </a:rPr>
              <a:t>    </a:t>
            </a:r>
            <a:r>
              <a:rPr lang="zh-CN" altLang="en-US">
                <a:sym typeface="+mn-ea"/>
              </a:rPr>
              <a:t>‘</a:t>
            </a:r>
            <a:r>
              <a:rPr lang="en-US" altLang="zh-CN">
                <a:sym typeface="+mn-ea"/>
              </a:rPr>
              <a:t>14</a:t>
            </a:r>
            <a:r>
              <a:rPr lang="zh-CN" altLang="en-US">
                <a:sym typeface="+mn-ea"/>
              </a:rPr>
              <a:t>’</a:t>
            </a:r>
            <a:r>
              <a:rPr lang="en-US" altLang="zh-CN">
                <a:sym typeface="+mn-ea"/>
              </a:rPr>
              <a:t>  </a:t>
            </a:r>
            <a:r>
              <a:rPr lang="zh-CN" altLang="en-US">
                <a:sym typeface="+mn-ea"/>
              </a:rPr>
              <a:t>‘</a:t>
            </a:r>
            <a:r>
              <a:rPr lang="en-US" altLang="zh-CN">
                <a:sym typeface="+mn-ea"/>
              </a:rPr>
              <a:t>14</a:t>
            </a:r>
            <a:r>
              <a:rPr lang="zh-CN" altLang="en-US">
                <a:sym typeface="+mn-ea"/>
              </a:rPr>
              <a:t>’</a:t>
            </a:r>
            <a:endParaRPr lang="zh-CN" altLang="en-US">
              <a:sym typeface="+mn-ea"/>
            </a:endParaRPr>
          </a:p>
        </p:txBody>
      </p:sp>
      <p:cxnSp>
        <p:nvCxnSpPr>
          <p:cNvPr id="29" name="Google Shape;6751;p69"/>
          <p:cNvCxnSpPr/>
          <p:nvPr>
            <p:custDataLst>
              <p:tags r:id="rId34"/>
            </p:custDataLst>
          </p:nvPr>
        </p:nvCxnSpPr>
        <p:spPr>
          <a:xfrm flipV="1">
            <a:off x="9152349" y="3044612"/>
            <a:ext cx="9525" cy="702310"/>
          </a:xfrm>
          <a:prstGeom prst="straightConnector1">
            <a:avLst/>
          </a:prstGeom>
          <a:noFill/>
          <a:ln w="9525" cap="flat" cmpd="sng">
            <a:solidFill>
              <a:schemeClr val="dk2"/>
            </a:solidFill>
            <a:prstDash val="solid"/>
            <a:round/>
            <a:headEnd type="none" w="med" len="med"/>
            <a:tailEnd type="triangle" w="med" len="med"/>
          </a:ln>
        </p:spPr>
      </p:cxnSp>
      <p:sp>
        <p:nvSpPr>
          <p:cNvPr id="30" name="文本框 29"/>
          <p:cNvSpPr txBox="1"/>
          <p:nvPr>
            <p:custDataLst>
              <p:tags r:id="rId35"/>
            </p:custDataLst>
          </p:nvPr>
        </p:nvSpPr>
        <p:spPr>
          <a:xfrm>
            <a:off x="6433912" y="5204170"/>
            <a:ext cx="5442915" cy="829945"/>
          </a:xfrm>
          <a:prstGeom prst="rect">
            <a:avLst/>
          </a:prstGeom>
          <a:noFill/>
        </p:spPr>
        <p:txBody>
          <a:bodyPr wrap="square">
            <a:spAutoFit/>
          </a:bodyPr>
          <a:p>
            <a:pPr marL="285750" indent="-285750" algn="just">
              <a:lnSpc>
                <a:spcPct val="150000"/>
              </a:lnSpc>
              <a:buFont typeface="Wingdings" panose="05000000000000000000" pitchFamily="2" charset="2"/>
              <a:buChar char="n"/>
            </a:pPr>
            <a:r>
              <a:rPr lang="en-US" altLang="zh-CN" sz="1600" dirty="0">
                <a:latin typeface="Times New Roman" panose="02020503050405090304" pitchFamily="18" charset="0"/>
                <a:ea typeface="微软雅黑" charset="-122"/>
                <a:cs typeface="Times New Roman" panose="02020503050405090304" pitchFamily="18" charset="0"/>
                <a:sym typeface="+mn-ea"/>
              </a:rPr>
              <a:t>OCR model</a:t>
            </a:r>
            <a:endParaRPr lang="en-US" altLang="zh-CN" sz="1600" dirty="0">
              <a:solidFill>
                <a:srgbClr val="FF0000"/>
              </a:solidFill>
              <a:latin typeface="Times New Roman" panose="02020503050405090304" pitchFamily="18" charset="0"/>
              <a:ea typeface="微软雅黑" charset="-122"/>
              <a:cs typeface="Times New Roman" panose="02020503050405090304" pitchFamily="18" charset="0"/>
            </a:endParaRPr>
          </a:p>
          <a:p>
            <a:pPr marL="285750" indent="-285750" algn="just">
              <a:lnSpc>
                <a:spcPct val="150000"/>
              </a:lnSpc>
              <a:buFont typeface="Wingdings" panose="05000000000000000000" pitchFamily="2" charset="2"/>
              <a:buChar char="n"/>
            </a:pPr>
            <a:endParaRPr lang="en-US" altLang="zh-CN" sz="1600" dirty="0">
              <a:latin typeface="Times New Roman" panose="02020503050405090304" pitchFamily="18" charset="0"/>
              <a:ea typeface="微软雅黑" charset="-122"/>
              <a:cs typeface="Times New Roman" panose="0202050305040509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单圆角矩形 4"/>
          <p:cNvSpPr/>
          <p:nvPr/>
        </p:nvSpPr>
        <p:spPr>
          <a:xfrm>
            <a:off x="320209" y="396098"/>
            <a:ext cx="143313" cy="500960"/>
          </a:xfrm>
          <a:prstGeom prst="round1Rect">
            <a:avLst/>
          </a:prstGeom>
          <a:solidFill>
            <a:srgbClr val="00517F"/>
          </a:solidFill>
          <a:ln w="12700" cap="flat" cmpd="sng" algn="ctr">
            <a:noFill/>
            <a:prstDash val="solid"/>
            <a:miter lim="800000"/>
          </a:ln>
          <a:effectLst/>
        </p:spPr>
        <p:txBody>
          <a:bodyPr lIns="76194" tIns="38097" rIns="76194" bIns="38097" anchor="ctr"/>
          <a:lstStyle/>
          <a:p>
            <a:pPr defTabSz="407035">
              <a:defRPr/>
            </a:pPr>
            <a:endParaRPr lang="zh-CN" altLang="en-US" sz="2510" dirty="0">
              <a:solidFill>
                <a:srgbClr val="FFFFFF"/>
              </a:solidFill>
              <a:latin typeface="Calibri"/>
              <a:ea typeface="宋体" pitchFamily="2" charset="-122"/>
              <a:sym typeface="Helvetica Light"/>
            </a:endParaRPr>
          </a:p>
        </p:txBody>
      </p:sp>
      <p:sp>
        <p:nvSpPr>
          <p:cNvPr id="6" name="Rectangle 4"/>
          <p:cNvSpPr/>
          <p:nvPr/>
        </p:nvSpPr>
        <p:spPr bwMode="auto">
          <a:xfrm>
            <a:off x="505460" y="270828"/>
            <a:ext cx="2107565" cy="751840"/>
          </a:xfrm>
          <a:prstGeom prst="rect">
            <a:avLst/>
          </a:prstGeom>
          <a:noFill/>
          <a:ln>
            <a:noFill/>
          </a:ln>
          <a:effectLst/>
        </p:spPr>
        <p:txBody>
          <a:bodyPr wrap="square" lIns="76194" tIns="38097" rIns="76194" bIns="38097" anchor="ctr">
            <a:spAutoFit/>
          </a:bodyPr>
          <a:lstStyle/>
          <a:p>
            <a:pPr defTabSz="407035" eaLnBrk="0">
              <a:defRPr/>
            </a:pPr>
            <a:endParaRPr lang="zh-CN" altLang="en-US" sz="2200" dirty="0">
              <a:solidFill>
                <a:schemeClr val="tx1">
                  <a:lumMod val="85000"/>
                  <a:lumOff val="15000"/>
                </a:schemeClr>
              </a:solidFill>
              <a:latin typeface="微软雅黑" charset="-122"/>
              <a:ea typeface="微软雅黑" charset="-122"/>
              <a:sym typeface="Helvetica Light"/>
            </a:endParaRPr>
          </a:p>
          <a:p>
            <a:pPr defTabSz="407035" eaLnBrk="0">
              <a:defRPr/>
            </a:pPr>
            <a:r>
              <a:rPr lang="zh-CN" altLang="en-US" sz="2200" dirty="0">
                <a:solidFill>
                  <a:schemeClr val="tx1">
                    <a:lumMod val="85000"/>
                    <a:lumOff val="15000"/>
                  </a:schemeClr>
                </a:solidFill>
                <a:latin typeface="微软雅黑" charset="-122"/>
                <a:ea typeface="微软雅黑" charset="-122"/>
                <a:sym typeface="Helvetica Light"/>
              </a:rPr>
              <a:t>Agent solution</a:t>
            </a:r>
            <a:endParaRPr lang="zh-CN" altLang="en-US" sz="2200" dirty="0">
              <a:solidFill>
                <a:schemeClr val="tx1">
                  <a:lumMod val="85000"/>
                  <a:lumOff val="15000"/>
                </a:schemeClr>
              </a:solidFill>
              <a:latin typeface="微软雅黑" charset="-122"/>
              <a:ea typeface="微软雅黑" charset="-122"/>
              <a:sym typeface="Helvetica Light"/>
            </a:endParaRPr>
          </a:p>
        </p:txBody>
      </p:sp>
      <p:sp>
        <p:nvSpPr>
          <p:cNvPr id="9" name="矩形: 圆角 635"/>
          <p:cNvSpPr/>
          <p:nvPr>
            <p:custDataLst>
              <p:tags r:id="rId1"/>
            </p:custDataLst>
          </p:nvPr>
        </p:nvSpPr>
        <p:spPr>
          <a:xfrm>
            <a:off x="785336" y="1117087"/>
            <a:ext cx="1407461" cy="4593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latin typeface="Times New Roman" panose="02020503050405090304" pitchFamily="18" charset="0"/>
                <a:ea typeface="微软雅黑" charset="-122"/>
                <a:cs typeface="Times New Roman" panose="02020503050405090304" pitchFamily="18" charset="0"/>
              </a:rPr>
              <a:t>header frame</a:t>
            </a:r>
            <a:endParaRPr lang="zh-CN" altLang="en-US" b="1" dirty="0">
              <a:latin typeface="Times New Roman" panose="02020503050405090304" pitchFamily="18" charset="0"/>
              <a:ea typeface="微软雅黑" charset="-122"/>
              <a:cs typeface="Times New Roman" panose="02020503050405090304" pitchFamily="18" charset="0"/>
            </a:endParaRPr>
          </a:p>
        </p:txBody>
      </p:sp>
      <p:sp>
        <p:nvSpPr>
          <p:cNvPr id="10" name="箭头: 右 671"/>
          <p:cNvSpPr/>
          <p:nvPr>
            <p:custDataLst>
              <p:tags r:id="rId2"/>
            </p:custDataLst>
          </p:nvPr>
        </p:nvSpPr>
        <p:spPr>
          <a:xfrm>
            <a:off x="2539538" y="1187446"/>
            <a:ext cx="872248" cy="316077"/>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1" name="矩形: 圆角 637"/>
          <p:cNvSpPr/>
          <p:nvPr>
            <p:custDataLst>
              <p:tags r:id="rId3"/>
            </p:custDataLst>
          </p:nvPr>
        </p:nvSpPr>
        <p:spPr>
          <a:xfrm>
            <a:off x="3758789" y="1117087"/>
            <a:ext cx="1407461" cy="4593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b="1" dirty="0">
                <a:latin typeface="Times New Roman" panose="02020503050405090304" pitchFamily="18" charset="0"/>
                <a:ea typeface="微软雅黑" charset="-122"/>
                <a:cs typeface="Times New Roman" panose="02020503050405090304" pitchFamily="18" charset="0"/>
              </a:rPr>
              <a:t>object tracking</a:t>
            </a:r>
            <a:endParaRPr lang="en-US" altLang="zh-CN" b="1" dirty="0">
              <a:latin typeface="Times New Roman" panose="02020503050405090304" pitchFamily="18" charset="0"/>
              <a:ea typeface="微软雅黑" charset="-122"/>
              <a:cs typeface="Times New Roman" panose="02020503050405090304" pitchFamily="18" charset="0"/>
            </a:endParaRPr>
          </a:p>
        </p:txBody>
      </p:sp>
      <p:sp>
        <p:nvSpPr>
          <p:cNvPr id="12" name="矩形: 圆角 642"/>
          <p:cNvSpPr/>
          <p:nvPr>
            <p:custDataLst>
              <p:tags r:id="rId4"/>
            </p:custDataLst>
          </p:nvPr>
        </p:nvSpPr>
        <p:spPr>
          <a:xfrm>
            <a:off x="6732242" y="1117087"/>
            <a:ext cx="1407461" cy="4593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latin typeface="Times New Roman" panose="02020503050405090304" pitchFamily="18" charset="0"/>
                <a:ea typeface="微软雅黑" charset="-122"/>
                <a:cs typeface="Times New Roman" panose="02020503050405090304" pitchFamily="18" charset="0"/>
              </a:rPr>
              <a:t>information processing</a:t>
            </a:r>
            <a:endParaRPr lang="zh-CN" altLang="en-US" b="1" dirty="0">
              <a:latin typeface="Times New Roman" panose="02020503050405090304" pitchFamily="18" charset="0"/>
              <a:ea typeface="微软雅黑" charset="-122"/>
              <a:cs typeface="Times New Roman" panose="02020503050405090304" pitchFamily="18" charset="0"/>
            </a:endParaRPr>
          </a:p>
        </p:txBody>
      </p:sp>
      <p:sp>
        <p:nvSpPr>
          <p:cNvPr id="13" name="箭头: 右 671"/>
          <p:cNvSpPr/>
          <p:nvPr>
            <p:custDataLst>
              <p:tags r:id="rId5"/>
            </p:custDataLst>
          </p:nvPr>
        </p:nvSpPr>
        <p:spPr>
          <a:xfrm>
            <a:off x="5513243" y="1187446"/>
            <a:ext cx="872248" cy="316077"/>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6" name="箭头: 右 671"/>
          <p:cNvSpPr/>
          <p:nvPr>
            <p:custDataLst>
              <p:tags r:id="rId6"/>
            </p:custDataLst>
          </p:nvPr>
        </p:nvSpPr>
        <p:spPr>
          <a:xfrm>
            <a:off x="8486313" y="1187446"/>
            <a:ext cx="872248" cy="316077"/>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7" name="矩形: 圆角 642"/>
          <p:cNvSpPr/>
          <p:nvPr>
            <p:custDataLst>
              <p:tags r:id="rId7"/>
            </p:custDataLst>
          </p:nvPr>
        </p:nvSpPr>
        <p:spPr>
          <a:xfrm>
            <a:off x="9705340" y="1044575"/>
            <a:ext cx="1479550" cy="4591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latin typeface="Times New Roman" panose="02020503050405090304" pitchFamily="18" charset="0"/>
                <a:ea typeface="微软雅黑" charset="-122"/>
                <a:cs typeface="Times New Roman" panose="02020503050405090304" pitchFamily="18" charset="0"/>
              </a:rPr>
              <a:t>L</a:t>
            </a:r>
            <a:r>
              <a:rPr lang="en-US" altLang="zh-CN" b="1" dirty="0">
                <a:latin typeface="Times New Roman" panose="02020503050405090304" pitchFamily="18" charset="0"/>
                <a:ea typeface="微软雅黑" charset="-122"/>
                <a:cs typeface="Times New Roman" panose="02020503050405090304" pitchFamily="18" charset="0"/>
              </a:rPr>
              <a:t>LM </a:t>
            </a:r>
            <a:r>
              <a:rPr lang="zh-CN" altLang="en-US" b="1" dirty="0">
                <a:latin typeface="Times New Roman" panose="02020503050405090304" pitchFamily="18" charset="0"/>
                <a:ea typeface="微软雅黑" charset="-122"/>
                <a:cs typeface="Times New Roman" panose="02020503050405090304" pitchFamily="18" charset="0"/>
              </a:rPr>
              <a:t>commentary</a:t>
            </a:r>
            <a:endParaRPr lang="zh-CN" altLang="en-US" b="1" dirty="0">
              <a:latin typeface="Times New Roman" panose="02020503050405090304" pitchFamily="18" charset="0"/>
              <a:ea typeface="微软雅黑" charset="-122"/>
              <a:cs typeface="Times New Roman" panose="02020503050405090304" pitchFamily="18" charset="0"/>
            </a:endParaRPr>
          </a:p>
        </p:txBody>
      </p:sp>
      <p:grpSp>
        <p:nvGrpSpPr>
          <p:cNvPr id="22" name="组合 21"/>
          <p:cNvGrpSpPr/>
          <p:nvPr/>
        </p:nvGrpSpPr>
        <p:grpSpPr>
          <a:xfrm>
            <a:off x="566569" y="2219093"/>
            <a:ext cx="1845759" cy="3848410"/>
            <a:chOff x="3388509" y="2219093"/>
            <a:chExt cx="1845759" cy="3848410"/>
          </a:xfrm>
        </p:grpSpPr>
        <p:sp>
          <p:nvSpPr>
            <p:cNvPr id="23" name="矩形 22"/>
            <p:cNvSpPr/>
            <p:nvPr>
              <p:custDataLst>
                <p:tags r:id="rId8"/>
              </p:custDataLst>
            </p:nvPr>
          </p:nvSpPr>
          <p:spPr>
            <a:xfrm>
              <a:off x="3388509" y="2219093"/>
              <a:ext cx="1845759" cy="3848410"/>
            </a:xfrm>
            <a:prstGeom prst="rect">
              <a:avLst/>
            </a:prstGeom>
            <a:solidFill>
              <a:schemeClr val="bg1"/>
            </a:solidFill>
            <a:ln w="254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27" name="文本框 26"/>
            <p:cNvSpPr txBox="1"/>
            <p:nvPr>
              <p:custDataLst>
                <p:tags r:id="rId9"/>
              </p:custDataLst>
            </p:nvPr>
          </p:nvSpPr>
          <p:spPr>
            <a:xfrm>
              <a:off x="3631714" y="2532783"/>
              <a:ext cx="1407795" cy="306705"/>
            </a:xfrm>
            <a:prstGeom prst="rect">
              <a:avLst/>
            </a:prstGeom>
            <a:noFill/>
          </p:spPr>
          <p:txBody>
            <a:bodyPr wrap="square" rtlCol="0">
              <a:spAutoFit/>
            </a:bodyPr>
            <a:p>
              <a:r>
                <a:rPr lang="en-US" altLang="zh-CN" sz="1400" b="1" dirty="0">
                  <a:latin typeface="Times New Roman" panose="02020503050405090304" pitchFamily="18" charset="0"/>
                  <a:ea typeface="微软雅黑" charset="-122"/>
                  <a:cs typeface="Times New Roman" panose="02020503050405090304" pitchFamily="18" charset="0"/>
                </a:rPr>
                <a:t>P</a:t>
              </a:r>
              <a:r>
                <a:rPr lang="en-US" altLang="zh-CN" sz="1400" b="1" dirty="0">
                  <a:latin typeface="Times New Roman" panose="02020503050405090304" pitchFamily="18" charset="0"/>
                  <a:ea typeface="微软雅黑" charset="-122"/>
                  <a:cs typeface="Times New Roman" panose="02020503050405090304" pitchFamily="18" charset="0"/>
                </a:rPr>
                <a:t>addleOCR</a:t>
              </a:r>
              <a:endParaRPr lang="en-US" altLang="zh-CN" sz="1400" b="1" dirty="0">
                <a:latin typeface="Times New Roman" panose="02020503050405090304" pitchFamily="18" charset="0"/>
                <a:ea typeface="微软雅黑" charset="-122"/>
                <a:cs typeface="Times New Roman" panose="02020503050405090304" pitchFamily="18" charset="0"/>
              </a:endParaRPr>
            </a:p>
          </p:txBody>
        </p:sp>
      </p:grpSp>
      <p:grpSp>
        <p:nvGrpSpPr>
          <p:cNvPr id="37" name="组合 36"/>
          <p:cNvGrpSpPr/>
          <p:nvPr/>
        </p:nvGrpSpPr>
        <p:grpSpPr>
          <a:xfrm>
            <a:off x="3539639" y="2201313"/>
            <a:ext cx="1845759" cy="3848410"/>
            <a:chOff x="3388509" y="2219093"/>
            <a:chExt cx="1845759" cy="3848410"/>
          </a:xfrm>
        </p:grpSpPr>
        <p:sp>
          <p:nvSpPr>
            <p:cNvPr id="38" name="矩形 37"/>
            <p:cNvSpPr/>
            <p:nvPr>
              <p:custDataLst>
                <p:tags r:id="rId10"/>
              </p:custDataLst>
            </p:nvPr>
          </p:nvSpPr>
          <p:spPr>
            <a:xfrm>
              <a:off x="3388509" y="2219093"/>
              <a:ext cx="1845759" cy="3848410"/>
            </a:xfrm>
            <a:prstGeom prst="rect">
              <a:avLst/>
            </a:prstGeom>
            <a:solidFill>
              <a:schemeClr val="bg1"/>
            </a:solidFill>
            <a:ln w="254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40" name="文本框 39"/>
            <p:cNvSpPr txBox="1"/>
            <p:nvPr>
              <p:custDataLst>
                <p:tags r:id="rId11"/>
              </p:custDataLst>
            </p:nvPr>
          </p:nvSpPr>
          <p:spPr>
            <a:xfrm>
              <a:off x="3667909" y="2532783"/>
              <a:ext cx="1407795" cy="306705"/>
            </a:xfrm>
            <a:prstGeom prst="rect">
              <a:avLst/>
            </a:prstGeom>
            <a:noFill/>
          </p:spPr>
          <p:txBody>
            <a:bodyPr wrap="square" rtlCol="0">
              <a:spAutoFit/>
            </a:bodyPr>
            <a:p>
              <a:r>
                <a:rPr lang="en-US" altLang="zh-CN" sz="1400" b="1" dirty="0">
                  <a:latin typeface="Times New Roman" panose="02020503050405090304" pitchFamily="18" charset="0"/>
                  <a:ea typeface="微软雅黑" charset="-122"/>
                  <a:cs typeface="Times New Roman" panose="02020503050405090304" pitchFamily="18" charset="0"/>
                  <a:sym typeface="+mn-ea"/>
                </a:rPr>
                <a:t>DLA34+JDE</a:t>
              </a:r>
              <a:endParaRPr lang="en-US" altLang="zh-CN" sz="1400" b="1" dirty="0">
                <a:latin typeface="Times New Roman" panose="02020503050405090304" pitchFamily="18" charset="0"/>
                <a:ea typeface="微软雅黑" charset="-122"/>
                <a:cs typeface="Times New Roman" panose="02020503050405090304" pitchFamily="18" charset="0"/>
              </a:endParaRPr>
            </a:p>
          </p:txBody>
        </p:sp>
      </p:grpSp>
      <p:grpSp>
        <p:nvGrpSpPr>
          <p:cNvPr id="45" name="组合 44"/>
          <p:cNvGrpSpPr/>
          <p:nvPr/>
        </p:nvGrpSpPr>
        <p:grpSpPr>
          <a:xfrm>
            <a:off x="6512709" y="2219093"/>
            <a:ext cx="1845759" cy="3848410"/>
            <a:chOff x="3388509" y="2219093"/>
            <a:chExt cx="1845759" cy="3848410"/>
          </a:xfrm>
        </p:grpSpPr>
        <p:sp>
          <p:nvSpPr>
            <p:cNvPr id="46" name="矩形 45"/>
            <p:cNvSpPr/>
            <p:nvPr>
              <p:custDataLst>
                <p:tags r:id="rId12"/>
              </p:custDataLst>
            </p:nvPr>
          </p:nvSpPr>
          <p:spPr>
            <a:xfrm>
              <a:off x="3388509" y="2219093"/>
              <a:ext cx="1845759" cy="3848410"/>
            </a:xfrm>
            <a:prstGeom prst="rect">
              <a:avLst/>
            </a:prstGeom>
            <a:solidFill>
              <a:schemeClr val="bg1"/>
            </a:solidFill>
            <a:ln w="254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48" name="文本框 47"/>
            <p:cNvSpPr txBox="1"/>
            <p:nvPr>
              <p:custDataLst>
                <p:tags r:id="rId13"/>
              </p:custDataLst>
            </p:nvPr>
          </p:nvSpPr>
          <p:spPr>
            <a:xfrm>
              <a:off x="3559324" y="2303548"/>
              <a:ext cx="1537970" cy="521970"/>
            </a:xfrm>
            <a:prstGeom prst="rect">
              <a:avLst/>
            </a:prstGeom>
            <a:noFill/>
          </p:spPr>
          <p:txBody>
            <a:bodyPr wrap="square" rtlCol="0">
              <a:spAutoFit/>
            </a:bodyPr>
            <a:p>
              <a:pPr algn="ctr"/>
              <a:r>
                <a:rPr lang="zh-CN" altLang="en-US" sz="1400" b="1" dirty="0">
                  <a:latin typeface="Times New Roman" panose="02020503050405090304" pitchFamily="18" charset="0"/>
                  <a:ea typeface="微软雅黑" charset="-122"/>
                  <a:cs typeface="Times New Roman" panose="02020503050405090304" pitchFamily="18" charset="0"/>
                  <a:sym typeface="+mn-ea"/>
                </a:rPr>
                <a:t>Clustering algorithm</a:t>
              </a:r>
              <a:endParaRPr lang="zh-CN" altLang="en-US" sz="1400" b="1" dirty="0">
                <a:latin typeface="Times New Roman" panose="02020503050405090304" pitchFamily="18" charset="0"/>
                <a:ea typeface="微软雅黑" charset="-122"/>
                <a:cs typeface="Times New Roman" panose="02020503050405090304" pitchFamily="18" charset="0"/>
                <a:sym typeface="+mn-ea"/>
              </a:endParaRPr>
            </a:p>
          </p:txBody>
        </p:sp>
      </p:grpSp>
      <p:grpSp>
        <p:nvGrpSpPr>
          <p:cNvPr id="51" name="组合 50"/>
          <p:cNvGrpSpPr/>
          <p:nvPr/>
        </p:nvGrpSpPr>
        <p:grpSpPr>
          <a:xfrm>
            <a:off x="9447044" y="2219093"/>
            <a:ext cx="1845759" cy="3848410"/>
            <a:chOff x="3388509" y="2219093"/>
            <a:chExt cx="1845759" cy="3848410"/>
          </a:xfrm>
        </p:grpSpPr>
        <p:sp>
          <p:nvSpPr>
            <p:cNvPr id="52" name="矩形 51"/>
            <p:cNvSpPr/>
            <p:nvPr>
              <p:custDataLst>
                <p:tags r:id="rId14"/>
              </p:custDataLst>
            </p:nvPr>
          </p:nvSpPr>
          <p:spPr>
            <a:xfrm>
              <a:off x="3388509" y="2219093"/>
              <a:ext cx="1845759" cy="3848410"/>
            </a:xfrm>
            <a:prstGeom prst="rect">
              <a:avLst/>
            </a:prstGeom>
            <a:solidFill>
              <a:schemeClr val="bg1"/>
            </a:solidFill>
            <a:ln w="254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54" name="文本框 53"/>
            <p:cNvSpPr txBox="1"/>
            <p:nvPr>
              <p:custDataLst>
                <p:tags r:id="rId15"/>
              </p:custDataLst>
            </p:nvPr>
          </p:nvSpPr>
          <p:spPr>
            <a:xfrm>
              <a:off x="3607584" y="2532783"/>
              <a:ext cx="1407795" cy="306705"/>
            </a:xfrm>
            <a:prstGeom prst="rect">
              <a:avLst/>
            </a:prstGeom>
            <a:noFill/>
          </p:spPr>
          <p:txBody>
            <a:bodyPr wrap="square" rtlCol="0">
              <a:spAutoFit/>
            </a:bodyPr>
            <a:p>
              <a:pPr algn="ctr"/>
              <a:r>
                <a:rPr lang="en-US" altLang="zh-CN" sz="1400" b="1" dirty="0">
                  <a:latin typeface="Times New Roman" panose="02020503050405090304" pitchFamily="18" charset="0"/>
                  <a:ea typeface="微软雅黑" charset="-122"/>
                  <a:cs typeface="Times New Roman" panose="02020503050405090304" pitchFamily="18" charset="0"/>
                </a:rPr>
                <a:t>Prompt</a:t>
              </a:r>
              <a:endParaRPr lang="en-US" altLang="zh-CN" sz="1400" b="1" dirty="0">
                <a:latin typeface="Times New Roman" panose="02020503050405090304" pitchFamily="18" charset="0"/>
                <a:ea typeface="微软雅黑" charset="-122"/>
                <a:cs typeface="Times New Roman" panose="02020503050405090304" pitchFamily="18" charset="0"/>
              </a:endParaRPr>
            </a:p>
          </p:txBody>
        </p:sp>
      </p:grpSp>
      <p:sp>
        <p:nvSpPr>
          <p:cNvPr id="57" name="箭头: 右 671"/>
          <p:cNvSpPr/>
          <p:nvPr>
            <p:custDataLst>
              <p:tags r:id="rId16"/>
            </p:custDataLst>
          </p:nvPr>
        </p:nvSpPr>
        <p:spPr>
          <a:xfrm>
            <a:off x="2540173" y="4019546"/>
            <a:ext cx="872248" cy="316077"/>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58" name="箭头: 右 671"/>
          <p:cNvSpPr/>
          <p:nvPr>
            <p:custDataLst>
              <p:tags r:id="rId17"/>
            </p:custDataLst>
          </p:nvPr>
        </p:nvSpPr>
        <p:spPr>
          <a:xfrm>
            <a:off x="5512608" y="4019546"/>
            <a:ext cx="872248" cy="316077"/>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59" name="箭头: 右 671"/>
          <p:cNvSpPr/>
          <p:nvPr>
            <p:custDataLst>
              <p:tags r:id="rId18"/>
            </p:custDataLst>
          </p:nvPr>
        </p:nvSpPr>
        <p:spPr>
          <a:xfrm>
            <a:off x="8466628" y="4019546"/>
            <a:ext cx="872248" cy="316077"/>
          </a:xfrm>
          <a:prstGeom prst="rightArrow">
            <a:avLst/>
          </a:prstGeom>
          <a:solidFill>
            <a:schemeClr val="bg2"/>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Times New Roman" panose="02020503050405090304" pitchFamily="18" charset="0"/>
              <a:ea typeface="微软雅黑" charset="-122"/>
              <a:cs typeface="Times New Roman" panose="02020503050405090304" pitchFamily="18" charset="0"/>
            </a:endParaRPr>
          </a:p>
        </p:txBody>
      </p:sp>
      <p:sp>
        <p:nvSpPr>
          <p:cNvPr id="1020" name="矩形: 圆角 1019"/>
          <p:cNvSpPr/>
          <p:nvPr>
            <p:custDataLst>
              <p:tags r:id="rId19"/>
            </p:custDataLst>
          </p:nvPr>
        </p:nvSpPr>
        <p:spPr>
          <a:xfrm>
            <a:off x="776605" y="3202940"/>
            <a:ext cx="1407795" cy="525780"/>
          </a:xfrm>
          <a:prstGeom prst="roundRect">
            <a:avLst/>
          </a:prstGeom>
          <a:solidFill>
            <a:schemeClr val="accent6">
              <a:lumMod val="60000"/>
              <a:lumOff val="40000"/>
            </a:schemeClr>
          </a:solidFill>
          <a:ln>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en-US" altLang="zh-CN" sz="1400" b="1" dirty="0">
                <a:solidFill>
                  <a:schemeClr val="tx1"/>
                </a:solidFill>
                <a:latin typeface="Times New Roman" panose="02020503050405090304" pitchFamily="18" charset="0"/>
                <a:ea typeface="微软雅黑" charset="-122"/>
                <a:cs typeface="Times New Roman" panose="02020503050405090304" pitchFamily="18" charset="0"/>
              </a:rPr>
              <a:t>m</a:t>
            </a:r>
            <a:r>
              <a:rPr lang="zh-CN" altLang="en-US" sz="1400" b="1" dirty="0">
                <a:solidFill>
                  <a:schemeClr val="tx1"/>
                </a:solidFill>
                <a:latin typeface="Times New Roman" panose="02020503050405090304" pitchFamily="18" charset="0"/>
                <a:ea typeface="微软雅黑" charset="-122"/>
                <a:cs typeface="Times New Roman" panose="02020503050405090304" pitchFamily="18" charset="0"/>
              </a:rPr>
              <a:t>atch information</a:t>
            </a:r>
            <a:endParaRPr lang="zh-CN" altLang="en-US" sz="1400" b="1" dirty="0">
              <a:solidFill>
                <a:schemeClr val="tx1"/>
              </a:solidFill>
              <a:latin typeface="Times New Roman" panose="02020503050405090304" pitchFamily="18" charset="0"/>
              <a:ea typeface="微软雅黑" charset="-122"/>
              <a:cs typeface="Times New Roman" panose="02020503050405090304" pitchFamily="18" charset="0"/>
            </a:endParaRPr>
          </a:p>
        </p:txBody>
      </p:sp>
      <p:sp>
        <p:nvSpPr>
          <p:cNvPr id="3" name="矩形: 圆角 1019"/>
          <p:cNvSpPr/>
          <p:nvPr>
            <p:custDataLst>
              <p:tags r:id="rId20"/>
            </p:custDataLst>
          </p:nvPr>
        </p:nvSpPr>
        <p:spPr>
          <a:xfrm>
            <a:off x="784860" y="4104640"/>
            <a:ext cx="1407795" cy="525780"/>
          </a:xfrm>
          <a:prstGeom prst="roundRect">
            <a:avLst/>
          </a:prstGeom>
          <a:solidFill>
            <a:schemeClr val="accent6">
              <a:lumMod val="60000"/>
              <a:lumOff val="40000"/>
            </a:schemeClr>
          </a:solidFill>
          <a:ln>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zh-CN" altLang="en-US" sz="1400" b="1" dirty="0">
                <a:solidFill>
                  <a:schemeClr val="tx1"/>
                </a:solidFill>
                <a:latin typeface="Times New Roman" panose="02020503050405090304" pitchFamily="18" charset="0"/>
                <a:ea typeface="微软雅黑" charset="-122"/>
                <a:cs typeface="Times New Roman" panose="02020503050405090304" pitchFamily="18" charset="0"/>
              </a:rPr>
              <a:t>time information</a:t>
            </a:r>
            <a:endParaRPr lang="zh-CN" altLang="en-US" sz="1400" b="1" dirty="0">
              <a:solidFill>
                <a:schemeClr val="tx1"/>
              </a:solidFill>
              <a:latin typeface="Times New Roman" panose="02020503050405090304" pitchFamily="18" charset="0"/>
              <a:ea typeface="微软雅黑" charset="-122"/>
              <a:cs typeface="Times New Roman" panose="02020503050405090304" pitchFamily="18" charset="0"/>
            </a:endParaRPr>
          </a:p>
        </p:txBody>
      </p:sp>
      <p:sp>
        <p:nvSpPr>
          <p:cNvPr id="4" name="矩形: 圆角 1019"/>
          <p:cNvSpPr/>
          <p:nvPr>
            <p:custDataLst>
              <p:tags r:id="rId21"/>
            </p:custDataLst>
          </p:nvPr>
        </p:nvSpPr>
        <p:spPr>
          <a:xfrm>
            <a:off x="779145" y="4967605"/>
            <a:ext cx="1407795" cy="525780"/>
          </a:xfrm>
          <a:prstGeom prst="roundRect">
            <a:avLst/>
          </a:prstGeom>
          <a:solidFill>
            <a:schemeClr val="accent6">
              <a:lumMod val="60000"/>
              <a:lumOff val="40000"/>
            </a:schemeClr>
          </a:solidFill>
          <a:ln>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zh-CN" altLang="en-US" sz="1400" b="1" dirty="0">
                <a:solidFill>
                  <a:schemeClr val="tx1"/>
                </a:solidFill>
                <a:latin typeface="Times New Roman" panose="02020503050405090304" pitchFamily="18" charset="0"/>
                <a:ea typeface="微软雅黑" charset="-122"/>
                <a:cs typeface="Times New Roman" panose="02020503050405090304" pitchFamily="18" charset="0"/>
              </a:rPr>
              <a:t>score information</a:t>
            </a:r>
            <a:endParaRPr lang="zh-CN" altLang="en-US" sz="1400" b="1" dirty="0">
              <a:solidFill>
                <a:schemeClr val="tx1"/>
              </a:solidFill>
              <a:latin typeface="Times New Roman" panose="02020503050405090304" pitchFamily="18" charset="0"/>
              <a:ea typeface="微软雅黑" charset="-122"/>
              <a:cs typeface="Times New Roman" panose="02020503050405090304" pitchFamily="18" charset="0"/>
            </a:endParaRPr>
          </a:p>
        </p:txBody>
      </p:sp>
      <p:sp>
        <p:nvSpPr>
          <p:cNvPr id="5" name="矩形: 圆角 1019"/>
          <p:cNvSpPr/>
          <p:nvPr>
            <p:custDataLst>
              <p:tags r:id="rId22"/>
            </p:custDataLst>
          </p:nvPr>
        </p:nvSpPr>
        <p:spPr>
          <a:xfrm>
            <a:off x="3758565" y="3233420"/>
            <a:ext cx="1407795" cy="525780"/>
          </a:xfrm>
          <a:prstGeom prst="roundRect">
            <a:avLst/>
          </a:prstGeom>
          <a:solidFill>
            <a:schemeClr val="accent6">
              <a:lumMod val="60000"/>
              <a:lumOff val="40000"/>
            </a:schemeClr>
          </a:solidFill>
          <a:ln>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en-US" altLang="zh-CN" sz="1400" b="1" dirty="0">
                <a:solidFill>
                  <a:schemeClr val="tx1"/>
                </a:solidFill>
                <a:latin typeface="Times New Roman" panose="02020503050405090304" pitchFamily="18" charset="0"/>
                <a:ea typeface="微软雅黑" charset="-122"/>
                <a:cs typeface="Times New Roman" panose="02020503050405090304" pitchFamily="18" charset="0"/>
              </a:rPr>
              <a:t>player information</a:t>
            </a:r>
            <a:endParaRPr lang="en-US" altLang="zh-CN" sz="1400" b="1" dirty="0">
              <a:solidFill>
                <a:schemeClr val="tx1"/>
              </a:solidFill>
              <a:latin typeface="Times New Roman" panose="02020503050405090304" pitchFamily="18" charset="0"/>
              <a:ea typeface="微软雅黑" charset="-122"/>
              <a:cs typeface="Times New Roman" panose="02020503050405090304" pitchFamily="18" charset="0"/>
            </a:endParaRPr>
          </a:p>
        </p:txBody>
      </p:sp>
      <p:sp>
        <p:nvSpPr>
          <p:cNvPr id="7" name="矩形: 圆角 1019"/>
          <p:cNvSpPr/>
          <p:nvPr>
            <p:custDataLst>
              <p:tags r:id="rId23"/>
            </p:custDataLst>
          </p:nvPr>
        </p:nvSpPr>
        <p:spPr>
          <a:xfrm>
            <a:off x="3762375" y="4104640"/>
            <a:ext cx="1407795" cy="525780"/>
          </a:xfrm>
          <a:prstGeom prst="roundRect">
            <a:avLst/>
          </a:prstGeom>
          <a:solidFill>
            <a:schemeClr val="accent6">
              <a:lumMod val="60000"/>
              <a:lumOff val="40000"/>
            </a:schemeClr>
          </a:solidFill>
          <a:ln>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zh-CN" altLang="en-US" sz="1400" b="1" dirty="0">
                <a:solidFill>
                  <a:schemeClr val="tx1"/>
                </a:solidFill>
                <a:latin typeface="Times New Roman" panose="02020503050405090304" pitchFamily="18" charset="0"/>
                <a:ea typeface="微软雅黑" charset="-122"/>
                <a:cs typeface="Times New Roman" panose="02020503050405090304" pitchFamily="18" charset="0"/>
              </a:rPr>
              <a:t>football information</a:t>
            </a:r>
            <a:endParaRPr lang="zh-CN" altLang="en-US" sz="1400" b="1" dirty="0">
              <a:solidFill>
                <a:schemeClr val="tx1"/>
              </a:solidFill>
              <a:latin typeface="Times New Roman" panose="02020503050405090304" pitchFamily="18" charset="0"/>
              <a:ea typeface="微软雅黑" charset="-122"/>
              <a:cs typeface="Times New Roman" panose="02020503050405090304" pitchFamily="18" charset="0"/>
            </a:endParaRPr>
          </a:p>
        </p:txBody>
      </p:sp>
      <p:sp>
        <p:nvSpPr>
          <p:cNvPr id="14" name="矩形: 圆角 1019"/>
          <p:cNvSpPr/>
          <p:nvPr>
            <p:custDataLst>
              <p:tags r:id="rId24"/>
            </p:custDataLst>
          </p:nvPr>
        </p:nvSpPr>
        <p:spPr>
          <a:xfrm>
            <a:off x="6744970" y="3233420"/>
            <a:ext cx="1407795" cy="525780"/>
          </a:xfrm>
          <a:prstGeom prst="roundRect">
            <a:avLst/>
          </a:prstGeom>
          <a:solidFill>
            <a:schemeClr val="accent6">
              <a:lumMod val="60000"/>
              <a:lumOff val="40000"/>
            </a:schemeClr>
          </a:solidFill>
          <a:ln>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zh-CN" altLang="en-US" sz="1400" b="1" dirty="0">
                <a:solidFill>
                  <a:schemeClr val="tx1"/>
                </a:solidFill>
                <a:latin typeface="Times New Roman" panose="02020503050405090304" pitchFamily="18" charset="0"/>
                <a:ea typeface="微软雅黑" charset="-122"/>
                <a:cs typeface="Times New Roman" panose="02020503050405090304" pitchFamily="18" charset="0"/>
              </a:rPr>
              <a:t>team information</a:t>
            </a:r>
            <a:endParaRPr lang="zh-CN" altLang="en-US" sz="1400" b="1" dirty="0">
              <a:solidFill>
                <a:schemeClr val="tx1"/>
              </a:solidFill>
              <a:latin typeface="Times New Roman" panose="02020503050405090304" pitchFamily="18" charset="0"/>
              <a:ea typeface="微软雅黑" charset="-122"/>
              <a:cs typeface="Times New Roman" panose="02020503050405090304" pitchFamily="18" charset="0"/>
            </a:endParaRPr>
          </a:p>
        </p:txBody>
      </p:sp>
      <p:cxnSp>
        <p:nvCxnSpPr>
          <p:cNvPr id="15" name="Google Shape;6751;p69"/>
          <p:cNvCxnSpPr/>
          <p:nvPr>
            <p:custDataLst>
              <p:tags r:id="rId25"/>
            </p:custDataLst>
          </p:nvPr>
        </p:nvCxnSpPr>
        <p:spPr>
          <a:xfrm>
            <a:off x="7425784" y="2778547"/>
            <a:ext cx="0" cy="437515"/>
          </a:xfrm>
          <a:prstGeom prst="straightConnector1">
            <a:avLst/>
          </a:prstGeom>
          <a:noFill/>
          <a:ln w="9525" cap="flat" cmpd="sng">
            <a:solidFill>
              <a:schemeClr val="dk2"/>
            </a:solidFill>
            <a:prstDash val="solid"/>
            <a:round/>
            <a:headEnd type="none" w="med" len="med"/>
            <a:tailEnd type="triangle" w="med" len="med"/>
          </a:ln>
        </p:spPr>
      </p:cxnSp>
      <p:sp>
        <p:nvSpPr>
          <p:cNvPr id="18" name="文本框 17"/>
          <p:cNvSpPr txBox="1"/>
          <p:nvPr>
            <p:custDataLst>
              <p:tags r:id="rId26"/>
            </p:custDataLst>
          </p:nvPr>
        </p:nvSpPr>
        <p:spPr>
          <a:xfrm>
            <a:off x="6678444" y="5222643"/>
            <a:ext cx="1537970" cy="521970"/>
          </a:xfrm>
          <a:prstGeom prst="rect">
            <a:avLst/>
          </a:prstGeom>
          <a:noFill/>
        </p:spPr>
        <p:txBody>
          <a:bodyPr wrap="square" rtlCol="0">
            <a:spAutoFit/>
          </a:bodyPr>
          <a:p>
            <a:pPr algn="ctr"/>
            <a:r>
              <a:rPr lang="zh-CN" altLang="en-US" sz="1400" b="1" dirty="0">
                <a:latin typeface="Times New Roman" panose="02020503050405090304" pitchFamily="18" charset="0"/>
                <a:ea typeface="微软雅黑" charset="-122"/>
                <a:cs typeface="Times New Roman" panose="02020503050405090304" pitchFamily="18" charset="0"/>
                <a:sym typeface="+mn-ea"/>
              </a:rPr>
              <a:t>Judgment with the ball</a:t>
            </a:r>
            <a:endParaRPr lang="zh-CN" altLang="en-US" sz="1400" b="1" dirty="0">
              <a:latin typeface="Times New Roman" panose="02020503050405090304" pitchFamily="18" charset="0"/>
              <a:ea typeface="微软雅黑" charset="-122"/>
              <a:cs typeface="Times New Roman" panose="02020503050405090304" pitchFamily="18" charset="0"/>
              <a:sym typeface="+mn-ea"/>
            </a:endParaRPr>
          </a:p>
        </p:txBody>
      </p:sp>
      <p:sp>
        <p:nvSpPr>
          <p:cNvPr id="19" name="矩形: 圆角 1019"/>
          <p:cNvSpPr/>
          <p:nvPr>
            <p:custDataLst>
              <p:tags r:id="rId27"/>
            </p:custDataLst>
          </p:nvPr>
        </p:nvSpPr>
        <p:spPr>
          <a:xfrm>
            <a:off x="6737985" y="4152900"/>
            <a:ext cx="1407795" cy="525780"/>
          </a:xfrm>
          <a:prstGeom prst="roundRect">
            <a:avLst/>
          </a:prstGeom>
          <a:solidFill>
            <a:schemeClr val="accent6">
              <a:lumMod val="60000"/>
              <a:lumOff val="40000"/>
            </a:schemeClr>
          </a:solidFill>
          <a:ln>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zh-CN" altLang="en-US" sz="1400" b="1" dirty="0">
                <a:solidFill>
                  <a:schemeClr val="tx1"/>
                </a:solidFill>
                <a:latin typeface="Times New Roman" panose="02020503050405090304" pitchFamily="18" charset="0"/>
                <a:ea typeface="微软雅黑" charset="-122"/>
                <a:cs typeface="Times New Roman" panose="02020503050405090304" pitchFamily="18" charset="0"/>
              </a:rPr>
              <a:t>Ball holding information</a:t>
            </a:r>
            <a:endParaRPr lang="zh-CN" altLang="en-US" sz="1400" b="1" dirty="0">
              <a:solidFill>
                <a:schemeClr val="tx1"/>
              </a:solidFill>
              <a:latin typeface="Times New Roman" panose="02020503050405090304" pitchFamily="18" charset="0"/>
              <a:ea typeface="微软雅黑" charset="-122"/>
              <a:cs typeface="Times New Roman" panose="02020503050405090304" pitchFamily="18" charset="0"/>
            </a:endParaRPr>
          </a:p>
        </p:txBody>
      </p:sp>
      <p:cxnSp>
        <p:nvCxnSpPr>
          <p:cNvPr id="20" name="Google Shape;6751;p69"/>
          <p:cNvCxnSpPr/>
          <p:nvPr>
            <p:custDataLst>
              <p:tags r:id="rId28"/>
            </p:custDataLst>
          </p:nvPr>
        </p:nvCxnSpPr>
        <p:spPr>
          <a:xfrm flipV="1">
            <a:off x="7449279" y="4678467"/>
            <a:ext cx="0" cy="450850"/>
          </a:xfrm>
          <a:prstGeom prst="straightConnector1">
            <a:avLst/>
          </a:prstGeom>
          <a:noFill/>
          <a:ln w="9525" cap="flat" cmpd="sng">
            <a:solidFill>
              <a:schemeClr val="dk2"/>
            </a:solidFill>
            <a:prstDash val="solid"/>
            <a:round/>
            <a:headEnd type="none" w="med" len="med"/>
            <a:tailEnd type="triangle" w="med" len="med"/>
          </a:ln>
        </p:spPr>
      </p:cxnSp>
      <p:pic>
        <p:nvPicPr>
          <p:cNvPr id="21" name="图片 20"/>
          <p:cNvPicPr>
            <a:picLocks noChangeAspect="1"/>
          </p:cNvPicPr>
          <p:nvPr>
            <p:custDataLst>
              <p:tags r:id="rId29"/>
            </p:custDataLst>
          </p:nvPr>
        </p:nvPicPr>
        <p:blipFill>
          <a:blip r:embed="rId30"/>
          <a:stretch>
            <a:fillRect/>
          </a:stretch>
        </p:blipFill>
        <p:spPr>
          <a:xfrm>
            <a:off x="9876790" y="3234055"/>
            <a:ext cx="1063625" cy="1063625"/>
          </a:xfrm>
          <a:prstGeom prst="rect">
            <a:avLst/>
          </a:prstGeom>
        </p:spPr>
      </p:pic>
      <p:sp>
        <p:nvSpPr>
          <p:cNvPr id="24" name="文本框 23"/>
          <p:cNvSpPr txBox="1"/>
          <p:nvPr>
            <p:custDataLst>
              <p:tags r:id="rId31"/>
            </p:custDataLst>
          </p:nvPr>
        </p:nvSpPr>
        <p:spPr>
          <a:xfrm>
            <a:off x="9695964" y="4811163"/>
            <a:ext cx="1407795" cy="306705"/>
          </a:xfrm>
          <a:prstGeom prst="rect">
            <a:avLst/>
          </a:prstGeom>
          <a:noFill/>
        </p:spPr>
        <p:txBody>
          <a:bodyPr wrap="square" rtlCol="0">
            <a:spAutoFit/>
          </a:bodyPr>
          <a:p>
            <a:pPr algn="ctr"/>
            <a:r>
              <a:rPr lang="en-US" altLang="zh-CN" sz="1400" b="1" dirty="0">
                <a:latin typeface="Times New Roman" panose="02020503050405090304" pitchFamily="18" charset="0"/>
                <a:ea typeface="微软雅黑" charset="-122"/>
                <a:cs typeface="Times New Roman" panose="02020503050405090304" pitchFamily="18" charset="0"/>
              </a:rPr>
              <a:t>Agent</a:t>
            </a:r>
            <a:endParaRPr lang="en-US" altLang="zh-CN" sz="1400" b="1" dirty="0">
              <a:latin typeface="Times New Roman" panose="02020503050405090304" pitchFamily="18" charset="0"/>
              <a:ea typeface="微软雅黑" charset="-122"/>
              <a:cs typeface="Times New Roman" panose="02020503050405090304" pitchFamily="18" charset="0"/>
            </a:endParaRPr>
          </a:p>
        </p:txBody>
      </p:sp>
      <p:cxnSp>
        <p:nvCxnSpPr>
          <p:cNvPr id="26" name="Google Shape;6751;p69"/>
          <p:cNvCxnSpPr/>
          <p:nvPr>
            <p:custDataLst>
              <p:tags r:id="rId32"/>
            </p:custDataLst>
          </p:nvPr>
        </p:nvCxnSpPr>
        <p:spPr>
          <a:xfrm>
            <a:off x="10409014" y="2765212"/>
            <a:ext cx="0" cy="437515"/>
          </a:xfrm>
          <a:prstGeom prst="straightConnector1">
            <a:avLst/>
          </a:prstGeom>
          <a:noFill/>
          <a:ln w="9525" cap="flat" cmpd="sng">
            <a:solidFill>
              <a:schemeClr val="dk2"/>
            </a:solidFill>
            <a:prstDash val="solid"/>
            <a:round/>
            <a:headEnd type="none" w="med" len="med"/>
            <a:tailEnd type="triangle" w="med" len="med"/>
          </a:ln>
        </p:spPr>
      </p:cxnSp>
      <p:cxnSp>
        <p:nvCxnSpPr>
          <p:cNvPr id="28" name="Google Shape;6751;p69"/>
          <p:cNvCxnSpPr/>
          <p:nvPr>
            <p:custDataLst>
              <p:tags r:id="rId33"/>
            </p:custDataLst>
          </p:nvPr>
        </p:nvCxnSpPr>
        <p:spPr>
          <a:xfrm>
            <a:off x="10409014" y="4357157"/>
            <a:ext cx="0" cy="437515"/>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单圆角矩形 4"/>
          <p:cNvSpPr/>
          <p:nvPr/>
        </p:nvSpPr>
        <p:spPr>
          <a:xfrm>
            <a:off x="320209" y="396098"/>
            <a:ext cx="143313" cy="500960"/>
          </a:xfrm>
          <a:prstGeom prst="round1Rect">
            <a:avLst/>
          </a:prstGeom>
          <a:solidFill>
            <a:srgbClr val="00517F"/>
          </a:solidFill>
          <a:ln w="12700" cap="flat" cmpd="sng" algn="ctr">
            <a:noFill/>
            <a:prstDash val="solid"/>
            <a:miter lim="800000"/>
          </a:ln>
          <a:effectLst/>
        </p:spPr>
        <p:txBody>
          <a:bodyPr lIns="76194" tIns="38097" rIns="76194" bIns="38097" anchor="ctr"/>
          <a:lstStyle/>
          <a:p>
            <a:pPr defTabSz="407035">
              <a:defRPr/>
            </a:pPr>
            <a:endParaRPr lang="zh-CN" altLang="en-US" sz="2510" dirty="0">
              <a:solidFill>
                <a:srgbClr val="FFFFFF"/>
              </a:solidFill>
              <a:latin typeface="Calibri"/>
              <a:ea typeface="宋体" pitchFamily="2" charset="-122"/>
              <a:sym typeface="Helvetica Light"/>
            </a:endParaRPr>
          </a:p>
        </p:txBody>
      </p:sp>
      <p:sp>
        <p:nvSpPr>
          <p:cNvPr id="6" name="Rectangle 4"/>
          <p:cNvSpPr/>
          <p:nvPr/>
        </p:nvSpPr>
        <p:spPr bwMode="auto">
          <a:xfrm>
            <a:off x="505460" y="440373"/>
            <a:ext cx="3395345" cy="413385"/>
          </a:xfrm>
          <a:prstGeom prst="rect">
            <a:avLst/>
          </a:prstGeom>
          <a:noFill/>
          <a:ln>
            <a:noFill/>
          </a:ln>
          <a:effectLst/>
        </p:spPr>
        <p:txBody>
          <a:bodyPr wrap="square" lIns="76194" tIns="38097" rIns="76194" bIns="38097" anchor="ctr">
            <a:spAutoFit/>
          </a:bodyPr>
          <a:lstStyle/>
          <a:p>
            <a:pPr defTabSz="407035" eaLnBrk="0">
              <a:defRPr/>
            </a:pPr>
            <a:r>
              <a:rPr lang="zh-CN" altLang="en-US" sz="2200" dirty="0">
                <a:solidFill>
                  <a:schemeClr val="tx1">
                    <a:lumMod val="85000"/>
                    <a:lumOff val="15000"/>
                  </a:schemeClr>
                </a:solidFill>
                <a:latin typeface="微软雅黑" charset="-122"/>
                <a:ea typeface="微软雅黑" charset="-122"/>
                <a:sym typeface="Helvetica Light"/>
              </a:rPr>
              <a:t>Summary and Outlook</a:t>
            </a:r>
            <a:endParaRPr lang="zh-CN" altLang="en-US" sz="2200" dirty="0">
              <a:solidFill>
                <a:schemeClr val="tx1">
                  <a:lumMod val="85000"/>
                  <a:lumOff val="15000"/>
                </a:schemeClr>
              </a:solidFill>
              <a:latin typeface="微软雅黑" charset="-122"/>
              <a:ea typeface="微软雅黑" charset="-122"/>
              <a:sym typeface="Helvetica Light"/>
            </a:endParaRPr>
          </a:p>
        </p:txBody>
      </p:sp>
      <p:sp>
        <p:nvSpPr>
          <p:cNvPr id="1629" name="文本框 1628"/>
          <p:cNvSpPr txBox="1"/>
          <p:nvPr>
            <p:custDataLst>
              <p:tags r:id="rId1"/>
            </p:custDataLst>
          </p:nvPr>
        </p:nvSpPr>
        <p:spPr>
          <a:xfrm>
            <a:off x="1287780" y="3348355"/>
            <a:ext cx="9413875" cy="3046095"/>
          </a:xfrm>
          <a:prstGeom prst="rect">
            <a:avLst/>
          </a:prstGeom>
          <a:solidFill>
            <a:schemeClr val="bg1"/>
          </a:solidFill>
        </p:spPr>
        <p:txBody>
          <a:bodyPr wrap="square">
            <a:spAutoFit/>
          </a:bodyPr>
          <a:p>
            <a:pPr marL="285750" indent="-285750" algn="just">
              <a:lnSpc>
                <a:spcPct val="150000"/>
              </a:lnSpc>
              <a:buFont typeface="Wingdings" panose="05000000000000000000" pitchFamily="2" charset="2"/>
              <a:buChar char="n"/>
            </a:pPr>
            <a:r>
              <a:rPr lang="zh-CN" altLang="en-US" sz="1600" dirty="0">
                <a:sym typeface="+mn-ea"/>
              </a:rPr>
              <a:t>It takes too long to identify player numbers, and a faster OCR model for number identification needs to be developed.</a:t>
            </a:r>
            <a:endParaRPr lang="zh-CN" altLang="en-US" sz="1600" dirty="0">
              <a:sym typeface="+mn-ea"/>
            </a:endParaRPr>
          </a:p>
          <a:p>
            <a:pPr marL="285750" indent="-285750" algn="just">
              <a:lnSpc>
                <a:spcPct val="150000"/>
              </a:lnSpc>
              <a:buFont typeface="Wingdings" panose="05000000000000000000" pitchFamily="2" charset="2"/>
              <a:buChar char="n"/>
            </a:pPr>
            <a:r>
              <a:rPr lang="en-US" altLang="zh-CN" sz="1600" dirty="0">
                <a:sym typeface="+mn-ea"/>
              </a:rPr>
              <a:t>T</a:t>
            </a:r>
            <a:r>
              <a:rPr lang="zh-CN" altLang="en-US" sz="1600" dirty="0">
                <a:sym typeface="+mn-ea"/>
              </a:rPr>
              <a:t>rain a player number detection model for direct detection and identification</a:t>
            </a:r>
            <a:r>
              <a:rPr lang="en-US" altLang="zh-CN" sz="1600" dirty="0">
                <a:sym typeface="+mn-ea"/>
              </a:rPr>
              <a:t>.</a:t>
            </a:r>
            <a:endParaRPr lang="zh-CN" altLang="en-US" sz="1600" dirty="0">
              <a:sym typeface="+mn-ea"/>
            </a:endParaRPr>
          </a:p>
          <a:p>
            <a:pPr marL="285750" indent="-285750" algn="just">
              <a:lnSpc>
                <a:spcPct val="150000"/>
              </a:lnSpc>
              <a:buFont typeface="Wingdings" panose="05000000000000000000" pitchFamily="2" charset="2"/>
              <a:buChar char="n"/>
            </a:pPr>
            <a:r>
              <a:rPr lang="zh-CN" altLang="en-US" sz="1600" dirty="0">
                <a:sym typeface="+mn-ea"/>
              </a:rPr>
              <a:t>Train a player ball-holding detection model to make more accurate ball-holding determinations</a:t>
            </a:r>
            <a:r>
              <a:rPr lang="en-US" altLang="zh-CN" sz="1600" dirty="0">
                <a:sym typeface="+mn-ea"/>
              </a:rPr>
              <a:t>.</a:t>
            </a:r>
            <a:endParaRPr lang="zh-CN" altLang="en-US" sz="1600" dirty="0">
              <a:sym typeface="+mn-ea"/>
            </a:endParaRPr>
          </a:p>
          <a:p>
            <a:pPr marL="285750" indent="-285750" algn="just">
              <a:lnSpc>
                <a:spcPct val="150000"/>
              </a:lnSpc>
              <a:buFont typeface="Wingdings" panose="05000000000000000000" pitchFamily="2" charset="2"/>
              <a:buChar char="n"/>
            </a:pPr>
            <a:r>
              <a:rPr lang="zh-CN" altLang="en-US" sz="1600" dirty="0">
                <a:sym typeface="+mn-ea"/>
              </a:rPr>
              <a:t>Add the vector library of player jersey pictures from various countries to accurately identify player teams.</a:t>
            </a:r>
            <a:endParaRPr lang="zh-CN" altLang="en-US" sz="1600" dirty="0">
              <a:sym typeface="+mn-ea"/>
            </a:endParaRPr>
          </a:p>
          <a:p>
            <a:pPr marL="285750" indent="-285750" algn="just">
              <a:lnSpc>
                <a:spcPct val="150000"/>
              </a:lnSpc>
              <a:buFont typeface="Wingdings" panose="05000000000000000000" pitchFamily="2" charset="2"/>
              <a:buChar char="n"/>
            </a:pPr>
            <a:r>
              <a:rPr lang="zh-CN" altLang="en-US" sz="1600" dirty="0">
                <a:sym typeface="+mn-ea"/>
              </a:rPr>
              <a:t>Developing a dedicated goal judgment model may allow game commentary to achieve better results.</a:t>
            </a:r>
            <a:endParaRPr lang="zh-CN" altLang="en-US" sz="1600" dirty="0">
              <a:sym typeface="+mn-ea"/>
            </a:endParaRPr>
          </a:p>
          <a:p>
            <a:pPr marL="285750" indent="-285750" algn="just">
              <a:lnSpc>
                <a:spcPct val="150000"/>
              </a:lnSpc>
              <a:buFont typeface="Wingdings" panose="05000000000000000000" pitchFamily="2" charset="2"/>
              <a:buChar char="n"/>
            </a:pPr>
            <a:endParaRPr lang="en-US" altLang="zh-CN" sz="1600" dirty="0">
              <a:latin typeface="Times New Roman" panose="02020503050405090304" pitchFamily="18" charset="0"/>
              <a:ea typeface="微软雅黑" charset="-122"/>
              <a:cs typeface="Times New Roman" panose="02020503050405090304" pitchFamily="18" charset="0"/>
            </a:endParaRPr>
          </a:p>
        </p:txBody>
      </p:sp>
      <p:sp>
        <p:nvSpPr>
          <p:cNvPr id="3" name="文本框 2"/>
          <p:cNvSpPr txBox="1"/>
          <p:nvPr>
            <p:custDataLst>
              <p:tags r:id="rId2"/>
            </p:custDataLst>
          </p:nvPr>
        </p:nvSpPr>
        <p:spPr>
          <a:xfrm>
            <a:off x="1287780" y="1595120"/>
            <a:ext cx="9413875" cy="1350010"/>
          </a:xfrm>
          <a:prstGeom prst="rect">
            <a:avLst/>
          </a:prstGeom>
          <a:solidFill>
            <a:schemeClr val="bg1"/>
          </a:solidFill>
        </p:spPr>
        <p:txBody>
          <a:bodyPr wrap="square">
            <a:noAutofit/>
          </a:bodyPr>
          <a:p>
            <a:pPr marL="285750" indent="-285750" algn="just">
              <a:lnSpc>
                <a:spcPct val="150000"/>
              </a:lnSpc>
              <a:buFont typeface="Wingdings" panose="05000000000000000000" pitchFamily="2" charset="2"/>
              <a:buChar char="n"/>
            </a:pPr>
            <a:r>
              <a:rPr sz="1600" dirty="0">
                <a:sym typeface="+mn-ea"/>
              </a:rPr>
              <a:t>The narration is fast, and it only takes twice as long to parse the video service. It only uses tracking algorithms, lightweight OCR, and clustering algorithms, and requires low computing power.</a:t>
            </a:r>
            <a:endParaRPr lang="zh-CN" altLang="en-US" sz="1600" dirty="0"/>
          </a:p>
          <a:p>
            <a:pPr marL="285750" indent="-285750" algn="just">
              <a:lnSpc>
                <a:spcPct val="150000"/>
              </a:lnSpc>
              <a:buFont typeface="Wingdings" panose="05000000000000000000" pitchFamily="2" charset="2"/>
              <a:buChar char="n"/>
            </a:pPr>
            <a:r>
              <a:rPr lang="zh-CN" altLang="en-US" sz="1600" dirty="0"/>
              <a:t>The algorithm is robust and does not rely on external information.</a:t>
            </a:r>
            <a:endParaRPr lang="zh-CN" altLang="en-US" sz="1600" dirty="0"/>
          </a:p>
          <a:p>
            <a:pPr marL="285750" indent="-285750" algn="just">
              <a:lnSpc>
                <a:spcPct val="150000"/>
              </a:lnSpc>
              <a:buFont typeface="Wingdings" panose="05000000000000000000" pitchFamily="2" charset="2"/>
              <a:buChar char="n"/>
            </a:pPr>
            <a:endParaRPr lang="en-US" altLang="zh-CN" sz="1600" dirty="0">
              <a:latin typeface="Times New Roman" panose="02020503050405090304" pitchFamily="18" charset="0"/>
              <a:ea typeface="微软雅黑" charset="-122"/>
              <a:cs typeface="Times New Roman" panose="02020503050405090304" pitchFamily="18" charset="0"/>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2595</Words>
  <Application>WPS 表格</Application>
  <PresentationFormat>宽屏</PresentationFormat>
  <Paragraphs>188</Paragraphs>
  <Slides>10</Slides>
  <Notes>1</Notes>
  <HiddenSlides>0</HiddenSlides>
  <MMClips>0</MMClips>
  <ScaleCrop>false</ScaleCrop>
  <HeadingPairs>
    <vt:vector size="6" baseType="variant">
      <vt:variant>
        <vt:lpstr>已用的字体</vt:lpstr>
      </vt:variant>
      <vt:variant>
        <vt:i4>32</vt:i4>
      </vt:variant>
      <vt:variant>
        <vt:lpstr>主题</vt:lpstr>
      </vt:variant>
      <vt:variant>
        <vt:i4>3</vt:i4>
      </vt:variant>
      <vt:variant>
        <vt:lpstr>幻灯片标题</vt:lpstr>
      </vt:variant>
      <vt:variant>
        <vt:i4>10</vt:i4>
      </vt:variant>
    </vt:vector>
  </HeadingPairs>
  <TitlesOfParts>
    <vt:vector size="45" baseType="lpstr">
      <vt:lpstr>Arial</vt:lpstr>
      <vt:lpstr>宋体</vt:lpstr>
      <vt:lpstr>Wingdings</vt:lpstr>
      <vt:lpstr>汉仪书宋二KW</vt:lpstr>
      <vt:lpstr>Calibri</vt:lpstr>
      <vt:lpstr>Helvetica Light</vt:lpstr>
      <vt:lpstr>微软雅黑</vt:lpstr>
      <vt:lpstr>汉仪旗黑</vt:lpstr>
      <vt:lpstr>Courier New</vt:lpstr>
      <vt:lpstr>DengXian</vt:lpstr>
      <vt:lpstr>Times New Roman</vt:lpstr>
      <vt:lpstr>华文细黑</vt:lpstr>
      <vt:lpstr>黑体-简</vt:lpstr>
      <vt:lpstr>Arial</vt:lpstr>
      <vt:lpstr>宋体</vt:lpstr>
      <vt:lpstr>Arial Unicode MS</vt:lpstr>
      <vt:lpstr>Helvetica Neue</vt:lpstr>
      <vt:lpstr>等线</vt:lpstr>
      <vt:lpstr>汉仪中等线KW</vt:lpstr>
      <vt:lpstr>等线 Light</vt:lpstr>
      <vt:lpstr>DengXian</vt:lpstr>
      <vt:lpstr>Helvetica Light</vt:lpstr>
      <vt:lpstr>Wingdings</vt:lpstr>
      <vt:lpstr>华文细黑</vt:lpstr>
      <vt:lpstr>微软雅黑</vt:lpstr>
      <vt:lpstr>蘋果儷中黑</vt:lpstr>
      <vt:lpstr>魏碑-繁</vt:lpstr>
      <vt:lpstr>黑体</vt:lpstr>
      <vt:lpstr>汉仪中黑KW</vt:lpstr>
      <vt:lpstr>PingFang TC Regular</vt:lpstr>
      <vt:lpstr>蘋果儷細宋</vt:lpstr>
      <vt:lpstr>Copperplate Regular</vt:lpstr>
      <vt:lpstr>WPS</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Crawler</cp:lastModifiedBy>
  <cp:revision>16</cp:revision>
  <dcterms:created xsi:type="dcterms:W3CDTF">2024-12-04T01:53:35Z</dcterms:created>
  <dcterms:modified xsi:type="dcterms:W3CDTF">2024-12-04T01:53:35Z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2052-6.4.0.8550</vt:lpwstr>
  </property>
  <property fmtid="{D5CDD505-2E9C-101B-9397-08002B2CF9AE}" pid="3" name="ICV">
    <vt:lpwstr>88DA20286815F52242CD4767A5BABE74_41</vt:lpwstr>
  </property>
</Properties>
</file>