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Njc1OGQ5ZWQwMDIxZjgzYjAwNjRhZTM1OTQxNzY1YmY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exile</cp:lastModifiedBy>
  <cp:revision>155</cp:revision>
  <dcterms:created xsi:type="dcterms:W3CDTF">2019-06-19T02:08:00Z</dcterms:created>
  <dcterms:modified xsi:type="dcterms:W3CDTF">2024-12-04T14:23:08Z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5B4A58042ECF4ACDB8582185FCE49A17_11</vt:lpwstr>
  </property>
</Properties>
</file>